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6"/>
  </p:notesMasterIdLst>
  <p:handoutMasterIdLst>
    <p:handoutMasterId r:id="rId37"/>
  </p:handoutMasterIdLst>
  <p:sldIdLst>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6"/>
    <p:restoredTop sz="88011" autoAdjust="0"/>
  </p:normalViewPr>
  <p:slideViewPr>
    <p:cSldViewPr snapToGrid="0" snapToObjects="1">
      <p:cViewPr varScale="1">
        <p:scale>
          <a:sx n="101" d="100"/>
          <a:sy n="101" d="100"/>
        </p:scale>
        <p:origin x="1026" y="96"/>
      </p:cViewPr>
      <p:guideLst/>
    </p:cSldViewPr>
  </p:slideViewPr>
  <p:notesTextViewPr>
    <p:cViewPr>
      <p:scale>
        <a:sx n="1" d="1"/>
        <a:sy n="1" d="1"/>
      </p:scale>
      <p:origin x="0" y="0"/>
    </p:cViewPr>
  </p:notesTextViewPr>
  <p:notesViewPr>
    <p:cSldViewPr snapToGrid="0" snapToObjects="1">
      <p:cViewPr varScale="1">
        <p:scale>
          <a:sx n="132" d="100"/>
          <a:sy n="132" d="100"/>
        </p:scale>
        <p:origin x="483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897D883-E832-2346-B587-08DF6348E263}" type="datetimeFigureOut">
              <a:rPr lang="en-US"/>
              <a:pPr>
                <a:defRPr/>
              </a:pPr>
              <a:t>9/23/2017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3671D5D-06CF-5645-A757-A4BD242A259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41.220"/>
    </inkml:context>
    <inkml:brush xml:id="br0">
      <inkml:brushProperty name="width" value="0.07938" units="cm"/>
      <inkml:brushProperty name="height" value="0.07938" units="cm"/>
      <inkml:brushProperty name="color" value="#3165BB"/>
    </inkml:brush>
  </inkml:definitions>
  <inkml:trace contextRef="#ctx0" brushRef="#br0">2220 1011 3712,'-42'-13'1408,"28"13"-768,14-15-320,0 15 384,-15 0-384,15 0-96,0 0-160,0 0-64,0 0 32,0 0-32,15 0 64,-15 15 160,14-15 128,14 0 64,0 0 96,1 13-96,13-13 0,0 0-96,15 0 32,14 14-128,-1-14 32,16 0-96,-2 15 64,15-15-64,0 14 0,28 0 32,-13 0 96,-1-14-64,14 15-64,1-2 0,13-13 32,15 14-32,-29-14 64,29 15 0,14-15 96,-14-15 32,-2 15 32,31 0-64,-16-14 32,-13 14 96,29 14 32,-2-14-65,-27 15 65,13-15-256,16 14-128,-16 0-64,1 0 32,14 1-32,-14-2-32,-1-13 32,16 0-32,-16 0 0,15 0 64,28-13 96,0-2 64,-14 15 32,-14-14 0,1 0 0,13 14 64,-43 0-160,15 0-96,0 0-32,-14 0 32,-1 0-32,0 0-32,1 0 32,0 0 32,-15 0-96,15-14 0,-1-1 32,1-12 64,-15 12-32,15 1-32,-14 0 160,13 0 32,-13 14-64,-29 0-96,28 0 0,-13 0 32,14 0-32,-16 0 64,2 14-128,14-14 0,-15 0 96,15-14 96,-30 14-128,30 0-32,-14 0 0,-2 0 0,-12 0 0,-15 0 0,14 28 0,1-14 0,-15 14 0,0 1 0,0-15 0,-15 14 0,-13 0 0,28-14 64,-14 1 32,29-15 32,-30 0-160,15 0-32,0 0 96,15-15 32,-44 1 0,58 14-64,-1-13 32,-28-2-32,14 15 0,-14 0 0,15 15-96,-15-15 64,0 13 96,-15-13 32,1 14-32,-1 1-64,2-15 32,13 0 32,0 14-32,-14-14 64,-1 0-64,2 0-32,13 0 32,0 0-32,13 0 0,-12 0 0,-15 0 0,0 0 0,14 14-96,0 0 64,-15-14 32,2 0 0,-2 0 64,-12 0 32,-2 0-32,1 0-64,13-14 32,1 14-32,1-14 0,-2 0 0,-13-1 0,0 15 0,0-14 0,-15 14 0,0 0 0,1 0 0,-15 0-96,15-13 64,-15 13 32,15 0 0,-14-15 0,0 15 64,-1 0-32,-14-14-32,14 14-64,-13-14 32,-1 0 32,1-15 64,-16 29-32,16-13 64,-15 13-128,14 0-64,-13 13 64,-15 16-64,13-29 32,1 14 64,1 0 64,-15-14-32,14 14-32,-14-14 32,14 0-32,0 0 64,1-14 32,-15 14-128,13 0 32,2 0-64,-15 0 0,14 0 64,-14 0 0,14 14-96,-14-14 64,14 15 96,-14-15 32,0 13-128,0-13 32,14 14-64,-14-14 0,0 15 64,0-15 0,0 14-96,0 0 64,0 0-32,0 14-64,0-14 96,0 29 64,0-14 0,0-1 64,0 14-128,-14 0-64,14 1 128,0 14 32,-14 13-96,14 1 32,0-14-64,0 13 0,0-13 0,0 14 0,0-15 0,0 30 0,0 13 64,0 0 64,0-15-96,0 15 0,0 0 32,-14 15 64,14-1-32,0 0-32,0-14-64,0 0-32,0-14 64,0 28 64,-14 0 0,14 1 64,0-15-128,0 0 0,0 13 32,0 30 0,0-15 0,0-13 0,0 27-96,0 0 64,-15 15 32,2-29 64,-2 15-32,15 14-32,-14-29 32,0 0 32,14 1-32,0 27-32,-14-13-64,14-1-32,0-14 64,-15 29 0,15 0 32,0-1 64,-14-13-32,1 42-32,13-15 32,-15-13 32,1 14-32,0-1-32,0-13 32,-1 0-32,1 0 0,14-1 0,-13 2 0,-2-16 0,15 15-96,-14-1 64,0 0 32,14 1 0,0 14 64,-14-1 32,14-13-128,-15 0 32,1 14 64,-14-14 96,14 0-64,0-2-64,0 2-96,-1-15-32,-12 2 128,27-16 32,-15 14-96,1 15 32,0-15 0,0-13 0,-1 13 64,1 1 32,1-1 32,-2 0 0,1-13-64,-1 13-64,15 1 32,-13-14-32,13-2 0,0-12 64,-15-2-32,15 2-32,0-15-64,0 14-32,15-28 128,-15 14 32,0 0-96,13 0 32,-13 0 64,0 14 32,0-14-32,15 0-64,-1-14 32,-14 14 32,15 0-32,-15-13-32,13-16 32,-13 1-32,14-1 0,-14-13 64,15 0-96,-15 14 0,28-1-32,-28 29 0,14-28 64,1 14 64,-15-14-32,13 13 64,-13-27-128,14 13 0,1-13 32,-15 0 64,0-15-32,0-13 64,0-15-2336,-42-14-2911,13-28-2209,1 28 3040</inkml:trace>
  <inkml:trace contextRef="#ctx0" brushRef="#br0" timeOffset="3401">2546 16263 8064,'-14'0'3072,"14"0"-1664,-14 14-1632,14-14 512,0 15-256,0-15-32,0 0 32,14 13 32,0-13-32,15 0-32,-1 0 32,14 0 32,1 0 32,13 0 384,1-13 224,14 13 0,-14 0 32,27-15-96,1 15-97,28 15-159,-13-15-64,-1 13-288,27-13 0,17 15-32,11-1 64,2 1-32,0-2 64,14-13 288,-1 0 128,29 0-32,0-13 32,15-16 0,14 14 64,13-13-256,1 1-96,-16-2-128,30 14-96,-28 2 96,-1-2 0,14 1-32,-13 14 32,-1-13 64,1 13 128,-14-15-128,12 15-32,16-14 0,-14-1 64,-1 15-96,-14-13 0,1 13 96,55 0 32,-41 0-192,-15 0 0,14 0 32,-28 0 32,0 0-128,15 0 32,-1 0 64,0 0 96,0-15-224,1 15 0,-1 0 64,14-14 128,-28 1-32,14 13 0,-13-15-32,-16 15-64,-13 0 32,-1 0-32,2 0 0,-16 0 64,-28 15-32,29-15 64,0 0-64,0 0 64,-15-15 0,29 15 32,-1 0-64,1-14 32,0 14 0,0-15 32,0 15 0,-29-13 0,1 13 64,-1 0 32,0 13-96,-27-13-96,14 0 0,-16 0-32,16 0 0,13 0 64,-14 0-32,1 0-32,28-13 32,0-16 32,-2 15-32,-11 0-32,11-15 160,2 16 32,-28-2-64,-1 1-96,1 14-96,-16 0 32,2 0 32,-30 14 0,15-14 0,-28 15 0,1-15-928,-16-15-416,14 15-3520,29-28-1631,-13-15 1247</inkml:trace>
  <inkml:trace contextRef="#ctx0" brushRef="#br0" timeOffset="-3906">2107 1010 5120,'0'-13'2016,"0"13"-1088,15 13-960,-15-13 384,0 29-224,0-14-32,0 13-96,0 0-96,0 0 64,0 0 64,0 15 128,0-15 64,0 0 32,13 1 0,-13-1 64,0 14-32,0-13 64,15 13-128,-15 1 32,14-1-96,-14 0 0,14 15-96,0 0-64,-14 14 96,14-14 0,1-15 32,-15 15 0,13-2 64,-13-11 96,15 11 64,-15 2 32,14 0 0,-14 14 64,14-1-160,-14 16-32,0-16-128,14 1-96,-14-1 0,0 1-32,14 14 0,-14-14 64,0-1 32,0 2 32,0-16 0,0 1 0,15 13 128,-15-13 160,0 0-32,0 14 31,13 13-31,-13 1 0,0 0-192,15-14-128,-15 13-32,0-13 32,14 0-32,1 14-32,-15-15 32,0 1-32,13 14 0,-13-28 64,-13 14 32,13-14 32,0-2 0,0 31 64,0-16 32,13 1 96,-13-1-96,14 16 32,-14-16-224,0 1-32,15 0 0,-15 14 64,0 0-32,13-14 64,-13-1-64,-13 1-32,13-1 32,0 2-32,-15-1 64,15-1 96,0 1 0,0-1 64,0 1-64,0 14 64,0-14-128,0-1-64,15-13 0,-15 14-32,0-1 0,0 1 64,0 14-96,0-14 0,-15-1 32,15 2 64,0-16-96,-14 14 0,14 2 96,0-1 32,-13 13-32,26 15-64,-13-14 96,0 0 0,14-14-32,-14 13-64,-14-13 96,14 14 0,-13 1-128,13-2-32,-15 1 32,1-14 0,14-1 32,-15 1 0,2 14 0,13-1 64,-15 15 32,1-13 32,14-1-160,0-1 32,14 2 0,-14-2 0,0 1 0,15 1 64,-15-2-32,13 1-32,-13-14-64,15-1 32,-15 1 32,0-1 64,14 16 32,-14-1 32,-14 14-64,14-15 32,0-13 0,0 14 32,0 1-64,0-2 32,0 1-128,0-1-64,14 2 128,-14-29 32,0 13-96,15-13 32,-15 27 0,13-13 0,-26 14 64,26-14 32,-13 14-32,14-14 32,-14 13-64,15 1 64,-15 1-64,13-2 64,-13-14-64,0 16 64,0-16-128,15-13 0,-15 0 32,0-1 0,0 1 0,0 13 64,0 1-32,0-14-32,0 13 96,14 1 0,-14 0-32,0-15 32,15 1-64,-15-15-32,0 29-64,0-14 32,0 0 32,0 13 64,0-28-96,0 15 0,13 0 96,-13-1 32,0 1 32,0-14 64,14 13-96,-14 1 0,0 13-32,15 1-64,-15-14 32,0 0 32,0-1-32,0 0 64,0-13-64,0 13-32,0-12-128,0-2 0,0 15 128,13-2 64,-13 2-96,0 0-32,15-1 32,-15 1 64,14 13 64,-14-13 32,0-15-64,0 2-64,0 11 32,0-11-32,-14 11-96,14 2 64,-15-15-192,15 15-96,0 0 384,0 0 160,0-1-64,15 1-32,-15 0-128,0-15-96,14 15 128,-14 0 32,0-2 0,0 2-64,0-15 32,0 15-32,0-15 0,0 29 64,-14-28-96,14 13-64,0-13 64,0 14 0,0-1 32,0 14 64,0 2-96,0-16 0,0 1 32,0 13 0,0-27 0,0 13 0,0 1-288,0-15-128,-15 44-576,15-16-224,0 16-864,15-16-352,-1-14-2783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1.522"/>
    </inkml:context>
    <inkml:brush xml:id="br0">
      <inkml:brushProperty name="width" value="0.07938" units="cm"/>
      <inkml:brushProperty name="height" value="0.07938" units="cm"/>
    </inkml:brush>
  </inkml:definitions>
  <inkml:trace contextRef="#ctx0" brushRef="#br0">9488 13100 8320,'-28'0'3168,"15"0"-1728,-17-15-1120,17 15 800,-1 0-192,14 0 32,-15 0-65,15 0 1,0 0-480,0 0 320,15 0 128,12 0-96,3 0-64,-3 15-256,16-15-128,-1 0-160,1 14-64,13 0-32,15 0 32,13-14 0,44 15 32,-1-2 0,58-13 64,26-13 32,58-2 96,1-13-160,55-1-96,14 2 224,15-2 128,-1 1 64,-13 13 128,-14 1-288,-29 14-96,0 14-64,-27-14 32,-31 15-96,-12-15-64,-29-15 64,-43 1 64,-13 1-64,-42-2 0,-16-27-384,-27 13-128,-14 16-2272,-16-2-928,-13 30-2975</inkml:trace>
  <inkml:trace contextRef="#ctx0" brushRef="#br0" timeOffset="-1065">9205 13228 6400,'0'0'2464,"0"0"-1344,0 0-544,0 0 736,0-14 32,0 14 64,15 0-512,-15 0-128,14 14-449,-14 15 225,0 70 160,0 0 192,-14 56 96,-1 15-160,-13 0-128,14 28-384,-14-15-192,14-27-32,14-15 64,-15-27 0,15-15 0,0-14 32,0-14 32,0-43-1664,-13-1-2720,13-27-1311,-15-42 767</inkml:trace>
  <inkml:trace contextRef="#ctx0" brushRef="#br0" timeOffset="1487">9474 15010 7552,'-28'0'2816,"-14"0"-1536,13 0-448,15 0 928,14 0-384,-14 0-65,14 14-383,0-14-192,0 0-416,0 0 224,28 0 160,1 15 128,-1-15 64,28 0-224,15 0 0,0 0-192,28 13 32,14-13-160,29 14-32,28 15 0,41-15 128,30 0-192,28-14 0,70 0-128,44-28-32,27-15-32,14 1 32,1-1 0,-43-13 32,-14 13-64,-85 15-64,-29 14-1248,-55 28-512,-44 14-4128</inkml:trace>
  <inkml:trace contextRef="#ctx0" brushRef="#br0" timeOffset="570">15092 13001 6016,'-14'14'2272,"14"0"-1216,-13 15-384,13-16 704,0 1 32,-15-14 96,15 30-192,0-17-97,15 16-671,-15 13 224,-15 72 192,-14 27-96,-13 43-32,-15 41-384,-13 3-128,27-3-64,14-27 0,2-42 0,12-14 0,30-44-992,12-41-352,2-28-3519,14-15-1505,-16-43 1728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4.364"/>
    </inkml:context>
    <inkml:brush xml:id="br0">
      <inkml:brushProperty name="width" value="0.07938" units="cm"/>
      <inkml:brushProperty name="height" value="0.07938" units="cm"/>
    </inkml:brush>
  </inkml:definitions>
  <inkml:trace contextRef="#ctx0" brushRef="#br0">10666 13772 8064,'-13'-28'3072,"-2"13"-1664,-12 15-1088,12 0 736,-14 0-512,16 0-128,-16 0-64,1 0 0,-14 0-160,-1 15 288,15-1 159,-15 0-255,1 0-64,13 14-64,1-14 0,14 1-64,14 13 32,14 1-64,14-16 0,1 29 32,13-13 32,1-1 96,-1 1 128,15-1-192,-15 14-64,0 15-96,-13-15-96,-14 15 32,-30-1 32,1-13-320,-1-1-64,-27 15 160,0-15 128,-15 0 0,-13 1 0,-1-29 32,-14-14 64,28 0 32,1-14 32,27-14-992,1 0-448,42 14-1375,0-29-545,29 1-928</inkml:trace>
  <inkml:trace contextRef="#ctx0" brushRef="#br0" timeOffset="689">11134 14266 6656,'0'-14'2528,"0"14"-1344,-15-14-544,15 14 864,0 0-576,0 0-128,0 14-192,-13 0-32,13 14-288,0 1 32,0-1 32,13 1-1,16-1 33,13 0 288,1 0 192,13-13-96,15-15 0,-14-15-352,-1 1-96,1-14-192,-28-14-96,-2-1-160,-12-13-64,-30-1-608,1 15-288,-28-1 224,-15 29 160,-13 14 352,-1 14 128,14 14 288,-28 15 192,29 28 224,-15-15 160,28 15 32,1 13 64,42 2-352,0-16-64,29-13 160,27-1 128,15-28-96,28-13 32,0-15-256,14-28-96,1-15-96,-30 0-96,1 15-2176,-42-14-928,-1 13-2591</inkml:trace>
  <inkml:trace contextRef="#ctx0" brushRef="#br0" timeOffset="1304">11898 14450 7936,'-14'0'2976,"14"14"-1600,0-14-704,0 0 960,0 15-160,0-15 63,14 13-351,-14 2-160,0-1-576,0 14 0,-14 1 64,1-1-192,-2 14-96,1-13-128,-1-16 0,2 16 64,26-43 288,2-1-32,14-27-224,-2 14-32,1-29-96,16 15-64,-2-15 160,0 1 128,0 13-224,0 15-96,-13 0-160,-1 13 32,14 30 32,-27-1-32,13 14 32,15 14 96,-15 1-288,0 13-96,0 1-288,0-15-32,1 1-672,-1-15-224,14-13-3007,-27-30-1985,14 1 2720</inkml:trace>
  <inkml:trace contextRef="#ctx0" brushRef="#br0" timeOffset="2944">13030 14224 5888,'14'-14'2272,"-14"14"-1216,0 0-256,0 0 864,0 0-480,0 0-192,0 0-320,-14 0-96,0 14-320,0-14 128,-1 14 96,2-14 127,-2 0 97,1 0-96,0 0 0,0 0-192,0 0 0,-14-14-128,13 14 0,-13 0-256,-15 27 0,1-12-32,-1 27 0,16 1 0,-2-1 0,14 1 64,30 0 32,14-16 96,27-12 96,15-1-64,13-28-64,30-1-64,-1-27-96,0 0 224,-14-29 160,14-14 0,-13-14 32,-30 0-224,-13-14-64,0-29-288,-43 1-128,-1 29-192,-13-2-128,-13 30 128,-16 27 128,-13 14 32,0 29 128,-1 28-32,-13 43 64,-1 13 32,0 30-32,0 12 320,15 30 128,14-15-64,28 1-64,14-16 128,14-12 64,29-2 0,-1-13 32,15-14-64,14-14 32,-14-15-128,13-28-64,2-14-2976,-1-14-1279,14 0-1409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0.477"/>
    </inkml:context>
    <inkml:brush xml:id="br0">
      <inkml:brushProperty name="width" value="0.07938" units="cm"/>
      <inkml:brushProperty name="height" value="0.07938" units="cm"/>
      <inkml:brushProperty name="color" value="#3165BB"/>
    </inkml:brush>
  </inkml:definitions>
  <inkml:trace contextRef="#ctx0" brushRef="#br0">16452 2212 4480,'-28'0'1664,"13"0"-896,1 0-352,14 15 544,-15-15-192,2 14 0,13-14-128,-14 13-32,14-13-320,14 0 544,-1 14 224,2-14-128,14-14 0,13 14-448,0 0-192,15 0-192,0 0 0,-1 0-1344,-13 0-576,-1 14-2240</inkml:trace>
  <inkml:trace contextRef="#ctx0" brushRef="#br0" timeOffset="-3084">18319 1546 5120,'0'-14'2016,"0"14"-1088,0 0-608,0 0 640,0 14-160,-15-14 96,15 14-224,0 0-32,0 15-352,15-15 320,-15 0 224,27 15 32,-12-1 64,14 0-257,-1 1 1,0-15-384,15 14-160,-1 14-96,-28 1 32,14 0-1503,-13-1-705,-15 0-2304</inkml:trace>
  <inkml:trace contextRef="#ctx0" brushRef="#br0" timeOffset="-2680">18673 1645 6400,'0'-14'2368,"-15"14"-1280,15 14-1056,0-14 512,-28 15-352,14-15-32,-29 42 32,1-14 96,-29 29-128,14 0-96,-13-1 32,-1 1 0,14-15 32,-13 15 64,41-28-2368,29-16-2176,0-26 1248</inkml:trace>
  <inkml:trace contextRef="#ctx0" brushRef="#br0" timeOffset="-1943">17441 1687 4864,'0'-43'1824,"15"43"-960,-15-14-320,-15 14 704,15 0-352,0 0-128,-13 0-160,-2 14 0,1 29-320,1-15 256,-16 28 96,14 1-64,2 0 64,-2-15-224,1 1 0,0 0-128,14-29 64,0-1-480,14-13-224,15 0-3200,-16-13-2368,2-16 2176</inkml:trace>
  <inkml:trace contextRef="#ctx0" brushRef="#br0" timeOffset="-1615">17429 1673 6144,'42'-13'2368,"0"13"-1280,0-15-512,-13 1 736,-1 0 32,29 0 128,-15 14-736,-13-14-256,-1-1-320,0 15-544,-14 0-224,-14 0-3552</inkml:trace>
  <inkml:trace contextRef="#ctx0" brushRef="#br0" timeOffset="-1267">17839 1616 5888,'0'28'2272,"0"-28"-1216,-15 57-672,15-42 672,0-1-320,-14 14-32,14 0-288,0 14 0,-14 2-256,0-2 32,0 0 32,-1-14-32,15 15-32,-14-14-1504,14-1-608,0-15-1504</inkml:trace>
  <inkml:trace contextRef="#ctx0" brushRef="#br0" timeOffset="-832">17372 2241 6016,'-42'0'2272,"70"13"-1216,-43-13-320,2 14 768,13-14 128,13 0 160,2 0-448,14 0-161,13 0-671,15-14 32,-2 1 32,2-1-256,-15-1-32,1 15-1024,-15 0-448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3.312"/>
    </inkml:context>
    <inkml:brush xml:id="br0">
      <inkml:brushProperty name="width" value="0.07938" units="cm"/>
      <inkml:brushProperty name="height" value="0.07938" units="cm"/>
      <inkml:brushProperty name="color" value="#3165BB"/>
    </inkml:brush>
  </inkml:definitions>
  <inkml:trace contextRef="#ctx0" brushRef="#br0">2468 2439 6144,'-13'-14'2272,"13"14"-1216,-15 0-1248,15 0 384,0 0-192,15 0 0,-15 0 0,0 0 0,13 0 0,2 0 0,-1 0 0,-14 0 128,14 0 64,14 14 416,-13-14 224,13 0 128,0 0 64,0-14-352,15 14-96,-1 0-256,15 0-128,-15-15-96,15 15 0,-1 0-64,1 0-32,0 0 32,13 0-32,1-14 128,14 14 64,0 0 64,-15-13 0,2 13 64,12 0 31,1-15 33,14 15 0,-14 0-192,0 0-64,0 15-128,-1-2-32,2-13 96,13 14 32,0 1-32,-15-1-64,1-14 96,14 0 64,-13 0 64,13 0 32,13 0 0,-13 0 0,0 0 64,-13 0 32,26 0-160,-13 0-64,15 0 0,-15 14 0,0-14-160,0 0 32,0 14 0,29 1 64,-16-15-32,2 0 64,-15-15 0,14 15 32,14 0 0,-14-14 0,1 14 64,-15 0 32,14-14 32,-14 14 64,0 0-96,14 14-64,-14-14-64,0 0 0,0 0-64,0 14-32,14-14 32,-13-14 32,13 14-32,0 0 64,-13-14-64,41 14-32,-14-14 32,-14 14 32,-14 0 32,1 0 96,-1 0-160,0 14-32,0 0 0,0-14 64,-15 0-96,15 14 0,-14-14 96,15-14 32,12 14-128,2 0 32,-15-14 0,0 14 0,0-14 64,14 14 32,-14 0-32,14 0-64,-14 14-64,0 0-32,0 0 192,1 1 96,12-2-96,-13-13-64,15 15 0,-15-15-32,0 0 0,14 0 64,14 0-32,-13-15-32,-15 2 32,0 13 32,0 0-96,0 0 0,0 13 32,-15-13 0,2 15 0,-2-15 64,-13 14 32,14 1 32,0-15 0,14 13 0,-15-13-64,2-13-64,13 13 32,-14-15-32,28 1 0,-14-1 64,0 15-32,-14-13 64,0 13-128,-14 0 0,-1 13 32,16 2 0,-16-15 0,15 29 0,0-29 0,-15 13 64,1 2-32,1-15-32,12 14 32,1-14 32,-1-14 32,16 14 32,-1-15-160,-28 15 32,13 0-64,2 0 0,-2 15 0,1-1 0,-14-1 64,14 2 64,-14-15-32,-1 14 64,-13 1-64,14-1-32,-1-14 32,16 14 32,-16-14-32,15-14-32,0 14 32,0 0 32,-14-14-32,-1 28 64,15-14 0,0 14 96,-15 1-96,1-2-64,1-13-96,-2 14-32,1 1 128,-1-1 96,29 0-32,0 1-64,-13-15 0,-2 0-32,1 0 64,14-15 32,0 15-32,0-14-64,-14 14 160,0 0 128,-15-14-224,1 14-32,-14 14-96,0-14 0,-15 14 64,0 1 0,15-15 0,-15 0 64,15 0 32,0 0 32,0 0-1280,13-15-480,15-13-1184,14-1-448,43 16-191,-15 26-33,28 1-512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12.447"/>
    </inkml:context>
    <inkml:brush xml:id="br0">
      <inkml:brushProperty name="width" value="0.07938" units="cm"/>
      <inkml:brushProperty name="height" value="0.07938" units="cm"/>
    </inkml:brush>
  </inkml:definitions>
  <inkml:trace contextRef="#ctx0" brushRef="#br0">6391 3589 3968,'0'-14'1472,"-14"14"-768,14 14 32,0-14 576,0 14-128,0-14 32,0 14-288,0-14-96,14 15-448,0-15 256,14 14 192,1-14-32,13 0 96,0 0-161,1 0 1,-1 0-96,1 13-96,13-13-96,-13 0 32,27 0-128,2 0 32,-16 0-160,43 0 32,-14-13-96,14 13 0,14-14-96,14-15-64,1 15 32,-1 0 32,0-1 96,15 2 64,-15-1-32,1-1-32,-1 15-32,0 0 64,15 0-96,-29 0 0,0 0-96,14 0-32,1 0 96,-1 0 32,-14 0-32,1 0 32,12 0 0,16 0 96,-14-14 96,-1 0 160,14 14-256,-13 0-96,14 0-64,13 0-32,-13 0 64,-15 14 32,15 0-128,-1-14 32,-14 0 0,-14 15 64,14-15-96,16 0 0,-16-15 160,-1 15 160,2-14-32,14 14 96,-1-14-128,-13 0 32,-16 14-160,2-15 0,14 15-96,-1 0-32,-14 15 96,14-15 32,-14 14-128,1-14 32,28 0 0,-30 0 64,2 0-32,-1 0-32,28 0 32,1-14 32,-1-1-32,-13 2 64,13 13-64,0-14-32,-13-1 32,-15 15 32,0 0-32,-14 0-32,15 15-64,-1-15 32,0 0-32,-14 14 0,0-14 128,0 0 96,14 0-64,-14-14-64,15-1 0,-15 15-32,0-14 0,0 0 0,-15 14 64,1-14 96,-28 14-128,-1 0-96,-13 0 32,-14 0 0,-16 0 32,1 14 0,1-14 0,-1 0 64,0 0 32,0 0 32,1 0-64,-2-14 32,1 14-64,1 0-32,-15 0-64,14 0 32,0 0-32,-14 0 0,0 0 0,15 0-64,-15 0 96,0 0 64,0 0-64,0 0 0,0 0 96,0 0 96,0 0-128,0 0-32,0 0-64,-15 14 0,15 0-96,-14 15 32,0-2 64,-1 16 32,-12 13 32,-2 16 0,15-16-96,-15 14 64,15-13 32,1-15 64,-2 1-32,1 0 64,0-1-128,14 15-64,0 13-32,0 15 96,0 0 0,0-15 32,0 16-96,0-16 64,-14 15 96,-1-14 32,15 0 32,0-29 64,-14-14-160,14 1-32,0-29-1408,0-15-640,-28-13-3552</inkml:trace>
  <inkml:trace contextRef="#ctx0" brushRef="#br0" timeOffset="-1873">6364 3659 6144,'0'-13'2368,"0"26"-1280,0 1-768,-15 14 544,0 1-64,2 28 64,13-15-64,-15 15 0,-12 27-448,12 30 128,1-15 96,-1 0-256,15 0-32,-13 15-96,13-15-32,-15 0 31,15-29 97,0 1-704,15-28-255,-15-1-3841</inkml:trace>
  <inkml:trace contextRef="#ctx0" brushRef="#br0" timeOffset="1787">6334 4976 5632,'-13'-15'2176,"-2"15"-1152,1-14-832,14 14 480,-13 0-160,13 0 96,-15 0-32,15 0-64,0 0-256,0 14 320,0-14 256,0 0 32,15 15 64,-15-15-96,27 14 31,-12-14-63,27 0 0,0 0-192,1 13-32,14-13-192,-15 0-64,15 15-64,-1-15 64,1 14-224,13 0-64,1-14 32,28 14 96,-14-14 0,1 0 0,13 0 96,0 0 96,13 0-192,-13 0-32,0 0 0,0 0 64,0 15-96,15-15-64,-1 14 0,-1-1-32,2-13 0,-15 0 64,29 15 32,13-30 32,-27 2-64,12 13 32,1-14 0,1 14 32,14-15 0,-29 15 64,0-14-32,14 14 0,1 0 32,-15-14 32,1 14-192,13 0-64,0 0 0,0 0 64,15-14 0,-14 14 64,13-15-64,42 2-32,-27-16 96,-14 15 64,-1 0 64,-13 14 32,-1 0-128,-14-14-96,1 14 0,-15 14-32,0-14 0,0 0 64,13 14-96,-12-14 0,13 0 96,-14 0 32,28-14-32,15 14 32,-15-14-128,1 14 0,-16-15 96,31 15 32,-31-13-32,2 13-64,-15 0 32,0 0 32,-28 13-96,14-13 0,-1 15 96,2-15 32,-2 0-32,-14 0 32,2 0-64,-1 0 64,-1-15 0,1 15 96,-1-13-160,16-1-32,-2 14 0,1 0 0,-14 0-96,-1 0 64,-13 0 32,0 14 64,14-1-32,-14-13-32,27 15 32,-14-15 32,-13-15-32,14 15-32,-14-13 32,13-1 32,-13 14-96,-15-15 0,29 1 32,-14 0 64,13 14-32,1 0-32,-14 0-64,-15 14 32,1-14 32,-1 14 64,-13-14-32,13 0-32,-14 15 32,1-15-32,-16-15 64,16 15 32,-15-14-1376,0 0-576,28 14-7039,-13 0 2495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23.501"/>
    </inkml:context>
    <inkml:brush xml:id="br0">
      <inkml:brushProperty name="width" value="0.07938" units="cm"/>
      <inkml:brushProperty name="height" value="0.07938" units="cm"/>
      <inkml:brushProperty name="color" value="#177D36"/>
    </inkml:brush>
  </inkml:definitions>
  <inkml:trace contextRef="#ctx0" brushRef="#br0">7429 4071 6400,'0'0'2368,"0"0"-1280,0 0-160,0 0 896,0 0-448,0 0-64,0 28-416,-14 1-97,-1 27-447,1 0 0,-14 15 64,0-14-160,-1-1-64,1 15 32,14-29 0,14 1 96,0-15 32,14 1 192,14-29 96,15 0-320,13 0-96,15 0-160,14 0-64,0-15-128,-15 15-64,1 15-2592,-15-1-1087</inkml:trace>
  <inkml:trace contextRef="#ctx0" brushRef="#br0" timeOffset="765">8420 4467 6784,'0'-14'2528,"-15"-1"-1344,15 1-896,-14 0 608,14 0-384,-13 0-64,-2 0-320,-13 0-96,-1-1-32,-13 15 0,14 15 64,-28 13 448,13 14 224,0-13 0,1 13-64,14 0-160,13 1-1,1-1-95,14 15 64,14-29 288,14-14 160,29-14-352,14-14-96,0 1-288,-1-16-64,2 1 0,-16-1 64,-28 1-160,0 0-96,-14-1-544,-14 29-160,-14 14 160,-14 1 192,14 13 96,-29 14 128,29 15 128,-14 0 32,28-15 288,28-14 160,1-14 64,13-28 128,29-14-1056,14 14-448,-15-14-3679</inkml:trace>
  <inkml:trace contextRef="#ctx0" brushRef="#br0" timeOffset="1337">8844 4609 6272,'-14'14'2368,"14"0"-1280,0-14-352,-14 15 768,14-2 64,-14 2 160,14 27-289,-14-14-191,0 15-672,-1-15-64,1 0 0,14-14 96,14-14 224,1-28-224,13-14-256,0-1-160,15-13-96,-1-1 0,-14 0-64,15 0 64,-15 15-128,-1 0-64,2 14-800,-1 13-352,1 15-1472,13 0-671,1 0-1377</inkml:trace>
  <inkml:trace contextRef="#ctx0" brushRef="#br0" timeOffset="2027">9409 4595 7168,'14'0'2720,"-28"0"-1472,14 0-544,-15 0 896,2 0-544,-2 14-128,15 0 0,-14 15 63,0 13-543,0 1 96,0-1 32,14 0-128,-15-14 64,30-28 896,-15-13-544,28-16-224,0-13-352,-13-1-224,27-14-32,-14 1 32,14-15-96,1 15-64,0 13-288,-1 0-96,0 16-1088,1 12-480,-14 15-991,-2 0-417,16 15-768</inkml:trace>
  <inkml:trace contextRef="#ctx0" brushRef="#br0" timeOffset="2585">10117 4453 6656,'-14'15'2528,"0"-2"-1344,14 30-736,0-29 704,0 1 64,0-2 128,14 2-256,15-1-33,-2 0-575,2 0 0,14 0 32,-15-14-544,14 15-256,-13-15-2623,-1 14-1185,-14 0 32</inkml:trace>
  <inkml:trace contextRef="#ctx0" brushRef="#br0" timeOffset="2883">10668 4326 11008,'-28'43'4128,"-29"12"-2241,-14 16-1439,43-28 1056,-14 42-768,-1 28-160,-13 0-1280,13-14-480,-14 15-4223,29-29-1793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06.258"/>
    </inkml:context>
    <inkml:brush xml:id="br0">
      <inkml:brushProperty name="width" value="0.07938" units="cm"/>
      <inkml:brushProperty name="height" value="0.07938" units="cm"/>
    </inkml:brush>
  </inkml:definitions>
  <inkml:trace contextRef="#ctx0" brushRef="#br0">3809 3978 6656,'14'0'2528,"-14"-14"-1344,0 14-672,0 0 704,0 0-576,0 14-192,-14 1 224,-1 42 96,1 13-384,1 29 288,-16-15 64,14 2-225,2 13-127,13 0-96,0 0-32,0-29 0,0-13 0,13-29-768,-13 1-288,15-15-4127</inkml:trace>
  <inkml:trace contextRef="#ctx0" brushRef="#br0" timeOffset="555">3018 4276 7040,'0'0'2720,"-15"0"-1472,15 28-544,0-28 896,15 15-64,-2-15 127,16 0-159,13-15 32,43-27-864,14-1 192,29-13 32,13 14-352,-42-15-64,-14 29-224,28-29-96,57-14-288,-28-14-96,-30 15-3744,-55 27-1727,-15 15 479</inkml:trace>
  <inkml:trace contextRef="#ctx0" brushRef="#br0" timeOffset="1367">4531 4488 4736,'-14'0'1760,"14"14"-960,-43 15-32,29-29 704,-13 13-320,12 2-32,-13 14-224,14-16 0,-14 44-512,13-15 288,1 15 160,14-15-96,14 0-33,1-13 33,27-1 0,15-14-256,0-14-64,13-27-160,-13-2 0,14-14-160,-15 16 0,-14-17 32,1 2 0,-30-15-160,-13 2 32,0-2-64,-27 14-64,-30 15 0,-13 13 0,-1 15 0,0 29 0,-15-15 0,30 14 96,-14 15 0,28-14 32,27-16-2400,30 1-1087,41-14-1153</inkml:trace>
  <inkml:trace contextRef="#ctx0" brushRef="#br0" timeOffset="2027">5394 4248 7040,'0'-29'2720,"0"15"-1472,0-14-128,0 28 1024,13-14-608,-13 14-225,0-14-639,0 14-192,0 0-288,0-14-128,0 14 32,0 0-2176,15 0-991,-15 0-1473</inkml:trace>
  <inkml:trace contextRef="#ctx0" brushRef="#br0" timeOffset="2208">5380 4673 10624,'28'-29'3936,"-28"29"-2112,0-28-2112,0 28 639,0 0-4830,0 0-2049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6.139"/>
    </inkml:context>
    <inkml:brush xml:id="br0">
      <inkml:brushProperty name="width" value="0.07938" units="cm"/>
      <inkml:brushProperty name="height" value="0.07938" units="cm"/>
    </inkml:brush>
  </inkml:definitions>
  <inkml:trace contextRef="#ctx0" brushRef="#br0">16551 8082 6912,'-14'-28'2624,"28"28"-1408,-14 0-1344,0 0 480,0 0-320,0 0-32,0 0 0,0 14 64,0-14-32,0 14-96,15 1 32,-15-1 160,0-1 160,13 2 544,-13-1 320,15 0-96,-15 15 0,0 13-224,0 0-65,-15 43-127,15 0-32,-13 14-256,-2 0-64,1 28-96,-14 1-32,14 13-192,14-14 32,-15 29 64,15 14 32,0-1 224,0 29 192,15 15-192,-1-1-96,0 29-64,14-15-32,0 14-64,1-13-64,-1-29 32,-14-29 32,-14-27-5023</inkml:trace>
  <inkml:trace contextRef="#ctx0" brushRef="#br0" timeOffset="-2217">3705 8253 5888,'0'-29'2272,"0"15"-1216,0 0-448,0 14 736,0 0-544,0 0-96,0 28-448,0-14-96,0 1-96,0 27-128,-14 28 32,0 16 224,-1 13 192,-13 13 288,14 31 160,-14 11-32,13 2 63,15 14-127,-14 14 0,14-14-256,0 14-64,0-1-224,14-13-64,-14-14 0,15 13 0,0-13 0,-15 0 0,13-43-64,1-14-64,-14 0-1728,0-28-767,-14 14-2561</inkml:trace>
  <inkml:trace contextRef="#ctx0" brushRef="#br0" timeOffset="-1026">3705 8224 8448,'0'-28'3168,"0"28"-1728,43 28-1696,-30-14 512,1 0-352,29-14 64,13 29 32,30-15 64,-2 0-32,16-1 64,13 2 0,28 0 32,15-15 64,13 0 608,29-15 320,15 15-129,27-15-31,14-12-192,16 13-32,27-15-256,-15 1-128,16 28-288,-1-14-32,-14 0 32,13 28 32,2 0-32,13-14-64,0 14 32,1 0-32,27-14 192,-14 0 128,29-14-32,0 0 0,-1-14-96,44 13-32,-15 1-96,14 1 32,0-2 0,14 15 32,-27 0-64,13 0-64,-29 0 96,2 0 0,-43 15-32,-2-30-64,-27 15 32,1-15 32,-44 2-32,-14-1-32,15-15-960,-43 15-480,-85 0-4415</inkml:trace>
  <inkml:trace contextRef="#ctx0" brushRef="#br0" timeOffset="7289">3436 11719 6784,'0'-15'2528,"0"15"-1344,0 0-544,0 0 768,0 0-224,0 0 32,0 0-352,0 15-129,0-15 65,14 13 128,14-13-96,-13 15-32,13-1-160,-14-14 0,14 0-160,-14 14 32,15-14-288,-1 14-64,0 1-96,1-15-64,28 14 96,-1 13 0,14-12-128,2 0 32,12-15 0,15 13 64,0-13-32,29 14 64,-15-14 0,14 0 96,0 0 96,15 0 64,0 0-96,-15 0-96,14 0 0,15 0-32,0 0-64,-15 0 32,15 0-64,14 0 64,-1-14 0,15 1 96,-14-2 32,14 0 32,-14-12-64,13 13-32,-13-1-32,0 1 64,-15 14-96,1 0-64,0 14 64,-15-14 0,15 15-32,14 12-64,14-13 32,-14-14-32,-15 15 64,29-15 32,-28-15 96,13 1 32,16-13-96,-2-2-32,1 15 96,1-15 32,-2 1-96,-13 1-96,-15 27 0,1 0 32,14 13 32,-28-13 32,-1 14-160,-13 1 32,26-2 0,-11 2 0,-2-1 0,15-14 64,0 0-96,13-14 0,-13-1 96,14 15 32,-1-28-32,-13 14 32,-15 1-64,0-2-32,2 15 32,-17-15 32,-12 15-32,-15 0-32,-14 0 32,-1 15 32,15-15-96,0 0 0,-13 0 96,13-15 96,0 15-128,0 0-96,13-14 96,2 14 32,-1 0 0,-14 14-64,0 1-64,-14 0-32,14-2-32,14 1 96,-28 1 0,1-2 96,-2-13 32,1 15 96,-1-15-160,30-15-32,-15 15 0,14-13 64,-14 13-96,0-15 0,0 15 32,15 15 0,-30-15 0,-27 0 0,-15 13-448,-42 2-96,-14-15-2176,0-15-928,0-13-3359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8.586"/>
    </inkml:context>
    <inkml:brush xml:id="br0">
      <inkml:brushProperty name="width" value="0.07938" units="cm"/>
      <inkml:brushProperty name="height" value="0.07938" units="cm"/>
    </inkml:brush>
  </inkml:definitions>
  <inkml:trace contextRef="#ctx0" brushRef="#br0">16914 12020 5376,'57'-57'2016,"-57"29"-1088,0 0-800,0 28 480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36.799"/>
    </inkml:context>
    <inkml:brush xml:id="br0">
      <inkml:brushProperty name="width" value="0.07938" units="cm"/>
      <inkml:brushProperty name="height" value="0.07938" units="cm"/>
    </inkml:brush>
    <inkml:brush xml:id="br1">
      <inkml:brushProperty name="width" value="0.07938" units="cm"/>
      <inkml:brushProperty name="height" value="0.07938" units="cm"/>
      <inkml:brushProperty name="color" value="#177D36"/>
    </inkml:brush>
  </inkml:definitions>
  <inkml:trace contextRef="#ctx0" brushRef="#br0">4937 7064 7808,'0'-14'2976,"14"28"-1600,-14-14-544,14 15 928,-14 13-96,15-14 63,-15 28-767,14-14-256,-1 15-416,16-29 160,13 0 160,1-28-192,14-14 0,-1-1-160,-14 1-96,1-14-64,-15 13-96,-14-13-672,-14 0-352,-14 14-768,-28 13-320,-1 15 801,-14 15 383,1-2 544,0 16 224,-1-1 672,15 14 320,-15 15 351,15 14 129,-1-1-320,29-13-224,14 0-64,14-15-64,29-13 0,13-16 64,44-13-384,-16-13-96,15-16-32,-14-13 32,-1-1-608,-40 15-288,-2 0-4032,-28 28-3359</inkml:trace>
  <inkml:trace contextRef="#ctx0" brushRef="#br0" timeOffset="709">6182 6979 6528,'15'-29'2464,"-1"29"-1344,-14-14-544,0 14 736,-14 0-256,-1 0-64,1 0-288,-13 14-32,-3 1-384,-12-1 192,0-14 127,-1 14 33,1 0 96,13 1-288,2-15-96,-3 13-128,3 1-64,13 1-96,-1-1-64,15 14 32,15-13 32,13-2 32,15 16 96,-1-29-96,14 14-64,1-14 64,0 0 64,-14 0-128,13 0-32,-28 0-64,-14 14 0,-14 0-96,-28 14 32,-1 1 0,-12-1 64,-16 14 96,0 1 64,-14-29-32,1 15-64,27-16 96,0 2 64,15-15 0,0-15 0,28 2-2144,14 13-959,14-15-2145</inkml:trace>
  <inkml:trace contextRef="#ctx0" brushRef="#br0" timeOffset="1368">6960 6964 9472,'0'-14'3584,"0"-1"-1920,-13 15-1376,-1 0 864,-16-13-417,3 13-127,-1 0-416,-15 0-96,14 13-96,-12 2 256,-2 14 224,0-16-288,15 2-128,14 12 96,14-12 32,0-1 0,14 14-32,28-28-96,-13 15-64,14-1 32,13 0-32,-14-14-96,15 14 0,-29 0-32,1 14 96,-16 1 0,-13-1 96,0 1-32,-27-1 64,-3-14-64,-11 0 64,-2 0 64,15 0 128,-28-14-192,13 0-64,0 0 32,15 0 96,0 0-1120,-1 0-544,29-14-2207,14 14-897,15 0 768</inkml:trace>
  <inkml:trace contextRef="#ctx0" brushRef="#br0" timeOffset="2136">7752 7021 7680,'29'-28'2880,"-29"14"-1536,15-15-576,-30 29 864,15-14-704,-15 1-256,1 13-416,-14 0-128,0-15-64,-15 15-128,1 15 32,-1-2-32,1 1-64,0 15 96,13-15 64,-13 14 288,14-15 95,-1 17 161,16-3 32,-2 3-64,15-17 64,15 15 32,12-28 64,16 0-256,28 0-32,-14-28-32,13 15 0,-13-2-128,-29 0 0,0-12-96,-13-3-224,-15 30-32,0 0-128,-30 0 0,17 15 32,-15 0 128,13 12 32,-13-12 32,14 13 0,14-14 0,14 0 64,0 1 96,29-1-64,-16-14 0,16 0-32,1 0 32,-3 0-64,2-14-32,14 14-1312,0-15-576,-2 15-2495,2-14-1089,-1-13 1440</inkml:trace>
  <inkml:trace contextRef="#ctx0" brushRef="#br0" timeOffset="3135">8856 6980 8064,'0'-15'3072,"-14"1"-1664,0-1-1216,0 15 640,-1 0-512,-27 0-96,14 0-96,-29 0 0,15 29-64,0-14 96,-2-2 128,2 16 128,0-16 128,0 16 0,27-14-33,2 13 1,-2-14 0,30 14 96,-2-14 0,16 1-128,-1-15 32,14 0-96,0 0 64,15-15 32,14-13-32,-14 14-96,0-15-64,-29 1-128,0-1 32,0 2-288,-28 12-96,-28 15-64,14 15 32,-15-1 64,1-1 64,0 16-32,0-1-32,13 29 96,2-15 64,-2 1-64,15-15 0,15 0 96,-2 15 32,16-15-32,-1 0 32,1 1-128,-1 28 0,-14-29 32,0 28 0,-28-13 0,-28-1 64,-15 0-32,0 2-32,-27-2 32,-30 0-32,15-14 0,0-13 64,15 12-32,12-27 64,1 0-2112,43-13-928,14-16-2687</inkml:trace>
  <inkml:trace contextRef="#ctx0" brushRef="#br0" timeOffset="4101">9393 7008 6656,'-13'-15'2464,"-1"30"-1344,0-1-384,0-1 768,-1-13-416,-13 29-160,28-1-320,-14-13-128,28 27-288,0 0 288,29 1 159,13-29 385,15 0 128,0-14-224,0-14-160,13 0-256,1-14 0,-14 0-224,-29-1-32,-13 1-64,-15-14-32,-28 13-608,-1 1-224,-12-1-32,-17 16 0,2-2 320,-14 15 224,0 15 64,-1-2 32,-14 2 0,0 12 0,15 2 192,-1-1 160,15 29 32,-1 0 64,29-15 0,14 15 0,14-15 64,29-13 64,12-1-224,16-14-32,1-14 0,-2 0 0,1 0-128,0 0-32,-15 0-2848,-14 0-1344,2 0-1599</inkml:trace>
  <inkml:trace contextRef="#ctx0" brushRef="#br0" timeOffset="4771">10285 7460 9600,'0'0'3584,"0"0"-1920,0 0-1728,0-29 704,27 1-4736,-27 0-2080</inkml:trace>
  <inkml:trace contextRef="#ctx0" brushRef="#br0" timeOffset="4637">10313 6823 8704,'0'0'3232,"0"0"-1728,0 0-1408,0 0 736,0 0-416,0 27 0,0-27-160,0 29 0,0-29-160,28 28-2368,-28 0-1120,0-56-320</inkml:trace>
  <inkml:trace contextRef="#ctx0" brushRef="#br0" timeOffset="-736">3607 6639 6016,'0'0'2272,"0"0"-1216,0 0-1248,0 14 1632,-13 29-352,-2-15-192,1 28-128,0 1-448,-14 0 0,28-1 96,-15 1-32,2 14 32,-2-15 32,15 15 128,0-29 159,0-13 193,0-15 736,15-28-672,-15-15-224,13-13-448,2 14-160,-15-28-160,14-1-96,-14-28-32,14 0 96,0 15-64,0-2-32,-14 16-192,15-1-128,-2 15 32,2 14 64,-15 28 160,0 0 32,0 56-64,0 0 64,0 15 384,14 14 128,1-14 0,-2 0 32,29-15 256,15-13 160,0-29 288,14 0 160,-1-28-448,1-14-192,-14-1-192,13-41 32,-13-1-160,0-14-96,-15 28-96,-13 1 0,13-1-64,-28 15-32,14 14-256,-13 13-96,-2 15 128,-13 28 96,0 15 32,0 28 32,0 0-96,-13 13-32,-2 15 96,15 0 96,-14 15 32,0-30-32,14 1 96,-14-14 64,14-28-1344,0-1-544,0 1-3520,28-43-3007</inkml:trace>
  <inkml:trace contextRef="#ctx0" brushRef="#br1" timeOffset="22630">4697 8761 4608,'0'0'1760,"0"0"-960,0 0-384,0 0 544,0 0 64,0 0 128,0 0-96,13 15 64,-13-15 224,-13 13-736,-1 30 32,-1 0 32,-13 27 31,-1 29 129,2 0-320,-2-14-128,15 14-160,14 0 0,0-28-544,28-29-256,-13-28-4575</inkml:trace>
  <inkml:trace contextRef="#ctx0" brushRef="#br1" timeOffset="23230">5121 8804 5376,'-27'0'2016,"27"29"-1088,0-29-1088,-14 0 1984,14 13-608,0-13-512,-15 15-320,1 0-288,0-2 0,-15 15 0,1 29-3136,14 0-1792,-14-14 2080</inkml:trace>
  <inkml:trace contextRef="#ctx0" brushRef="#br1" timeOffset="24150">5291 9370 5376,'14'-15'2112,"-14"30"-1152,0-15-480,0 0 1152,0 14-288,-14 0-192,14 14-64,-14-14-640,14 15 160,-15-15 64,15 0-97,0 0 1,0-14 160,0 0 160,0-14-416,15 14-192,-15-28-160,14 13-32,0-13-128,0 0-64,15 0 64,-16 13 0,2-13-64,-1 14 0,-14 14-32,14-14 96,0 14-64,-14 14-32,14-14 160,1 14 32,-2-14 0,2 14-64,13-14 32,-14 0-32,15 0 0,13 0 64,-14-14 32,14 14 32,-13-14-64,-1 0-64,-14 14 32,1-14-32,-2 28-96,-13-14 0,0 14-32,0 14 0,15-14 0,-15 15 96,0 13-64,0-14 32,14 1 128,0-1 32,0-14-1312,15-14-607,-16 0-3041</inkml:trace>
  <inkml:trace contextRef="#ctx0" brushRef="#br1" timeOffset="25799">7101 9313 6144,'0'-14'2272,"14"14"-1216,-14 0-192,0 0 1408,0 0-672,0 0-800,0 0-512,-14 0-224,-14 0-64,14 0 64,0 0-32,-15 14-32,-13-14 288,14-14 128,-15 14 63,15 0 129,-14 14-224,-1 0-64,1-1-160,-29 17-64,14-3-96,15 16-96,0 14 64,27-1 64,15-14 64,15 1 32,41-15 64,0-28 96,30-14 64,27-13 32,-14-16 0,0-1 64,-14-11 128,-15-16 32,1-14-64,-29 0 0,-13 0-288,-1 0-160,0 14-160,-14 1-32,-14-1-32,15 28 0,-15 15-64,-15 0-32,1 28 32,1 15 64,-16-2-32,1 30 128,-1 13-160,-13 15 64,14 14 0,-15 13 64,29-12 32,0-15 96,14-15 96,14 1 64,0-15 160,29-13 160,-1-15-224,29 0-96,-1-14-64,15 0-32,-14-14-2336,0 14-1024,-43-14-2559</inkml:trace>
  <inkml:trace contextRef="#ctx0" brushRef="#br1" timeOffset="26234">7908 9469 6784,'0'-15'2528,"0"15"-1344,-13 0-256,13 15 896,-15-15-224,15 0-1,-14 14-703,14 0-192,-14 0-448,14 14-96,14-14-32,0 1 64,1-1 96,13-14-128,14 0-32,14 0 0,-13-14 64,14-1-32,-15 1 0,-13-14-96,-16 0-64,-13-15 32,-13 15-32,-16-14-96,1 13 64,-14 1 32,13 28 0,-14 0 0,2 14 0,-2 14 0,1-13 0,13 27-1216,15-14-448,0 1-3455</inkml:trace>
  <inkml:trace contextRef="#ctx0" brushRef="#br1" timeOffset="26718">8559 9229 12032,'0'-29'4479,"0"29"-2431,0-28-1600,0 28 1056,0 0-960,0 0-288,0-29-2368,0 29-1087,0 0-2049</inkml:trace>
  <inkml:trace contextRef="#ctx0" brushRef="#br1" timeOffset="26508">8601 9469 11520,'29'0'4288,"-29"0"-2305,0 28-1535,0-28 1056,0 29-832,-29-29-192,29 28-256,-28 0-64,28 0-96,0-28-2432,0 0-1119,0 0-1697</inkml:trace>
  <inkml:trace contextRef="#ctx0" brushRef="#br1" timeOffset="27288">9012 9484 8832,'15'-15'3328,"-15"15"-1792,0 0-1664,0 0 576,0 0-192,-15 15 0,15-2 0,-15 2 64,15 12-160,-13 2-160,13-1-32,0-13 96,0 12 96,0-40 1055,13-1-575,2-1-160,0-13-160,-1 14 0,-1-28-224,16-1-128,-15 14 0,14-13 0,0 29-64,1-2 0,14 15-96,-29 28 32,13-13 96,2 12 32,-15 2-64,15-1 64,-15 14 32,0 2 0,13-16 64,-12-1 96,0 2-1408,12-29-575,-13 0-2785</inkml:trace>
  <inkml:trace contextRef="#ctx0" brushRef="#br1" timeOffset="28069">10199 9371 7552,'-13'0'2816,"-1"0"-1536,-1 0-736,1-15 800,0 15-416,-15 0-64,2 0-384,-16 0-128,1 0-192,13 0-256,-13 15-32,0 13 128,13-14 64,1 14 192,13 15 159,2-15-95,13 0 64,0 1 192,28-15 96,0 0-128,1-14 0,27 0-192,-13-14 32,-1 0-224,-14-1-32,1 1-128,-2 0-96,-12 14-32,-1-14 0,-14 28 0,0 0 96,0 0-160,14 15 64,-14 27 64,0-13 32,0 0 32,0 13 64,14-13 32,-14-16 32,0-12 128,0-1 96,-28 0-64,-1 0-224,-27 15-32,0-1-32,-1-14 64,1 14-96,13-13 0,14-1-608,1-1-288,14-13-2559,14-27-3265</inkml:trace>
  <inkml:trace contextRef="#ctx0" brushRef="#br1" timeOffset="29188">11672 9271 4992,'0'0'1824,"-14"0"-960,-1 0-96,15 0 768,-13-15 160,13 15 64,0 0-384,-15-14-192,15 1-673,-14-2-191,1 1 32,-2 14-288,-14 0-96,2 14-96,-16 14 96,1 1-64,-15 13-32,15 1 96,-2 14 64,17-16 0,12 2 64,30-15 224,12-14 160,30-14-96,0 0 32,14-14-256,-1 0-96,1-13-32,0-3-32,-28 3-96,-16-2 64,-12 1-128,-15 14 32,-15-1-96,-12 15 0,-2 0-32,1 29 64,-14-15 128,13 15 32,1-2 32,13 2 0,15-1 64,15 0 96,27 1 0,15-15 64,0 0-128,27-14 0,-13 0-32,-1-14 32,-13 14-4159</inkml:trace>
  <inkml:trace contextRef="#ctx0" brushRef="#br1" timeOffset="32948">7215 10799 6656,'29'-28'2464,"-16"14"-1344,-13-14-736,0 28 672,0-15-128,-13 1 32,-2-14-480,1 14-128,-14-1-224,14 2-96,-29-2 0,29 15-32,-28 15 64,14-15 32,-1 28 96,-14-14 32,16 28 96,12 1 32,-14-1 32,29 0 63,15 1 129,14-15 224,-2-13 160,16-15-160,14 0-96,-1-29-320,1 1-160,0-1-128,-15 1 0,0 14-128,-14-14 0,-13 14-128,-15 14 32,0 0-96,-15 14 64,-13 14 32,14 14-32,14 15 128,-15 0 0,2-15 32,13 15 0,0-29 128,13-14 64,16 0 0,-1-14 32,14-14-2240,15-28-1023,-15 14-2145</inkml:trace>
  <inkml:trace contextRef="#ctx0" brushRef="#br1" timeOffset="33280">7950 10389 8960,'0'70'3424,"-13"-28"-1856,-2 29-768,15-42 991,-14-15-767,14 14-160,0 15-448,-13 13-192,13 1-128,-15 0 64,15-1 32,0-14-768,0-13-416,0-1-2815,15 1-2657,-15-15 2016</inkml:trace>
  <inkml:trace contextRef="#ctx0" brushRef="#br1" timeOffset="33545">7583 10742 9984,'-29'29'3776,"29"-15"-2048,14 0-832,1 0 1215,-2-14-383,30 0 32,0 0-576,27-14-160,1 0-608,13 0-96,3-15 0,11 1-192,-28 0-64,-13 0-2080,-14 0-960,-15 13-3423</inkml:trace>
  <inkml:trace contextRef="#ctx0" brushRef="#br1" timeOffset="30991">5249 10459 5376,'13'-14'2112,"-13"14"-1152,0-28-288,0 28 704,0 0-544,0-15-128,-13 2-384,-16-2-128,1 15-96,-14-14 128,-1 14 96,0 0 32,1 14 32,0 1 0,-15 13 64,0 0-32,15-14 0,0 28-224,-1-13-64,15-1-64,14 14-64,14-13 96,14-15 64,14 14 0,15-13 63,-1-15-127,15 0 0,-1 0 32,1-15 0,13 1 64,-27 0 96,0-14-128,-15 13-32,-14-13 0,-14 14 0,0-14-160,0 28 32,-14 0-160,14 14-32,-14 0 0,14 0 128,0 14 32,0 1 32,14-15 0,-14 14 0,14 0 64,0 1 96,-14-15 224,14 29 128,-14-1-128,0 15-64,-14 13 32,-14 1 0,-15-14-96,2 13-96,-16-13 0,0 0-32,0-1 64,-14-28 32,15-13 32,13-30 0,1 2-128,-1-16-96,16 1-1568,-3-14-704,17-2-3327</inkml:trace>
  <inkml:trace contextRef="#ctx0" brushRef="#br1" timeOffset="31645">5630 10601 6656,'0'-28'2528,"0"56"-1344,0 1-896,-14-15 704,14-14 32,0 14 96,-14 0-192,14 14-32,0-13-480,-14 13 95,14-14 129,0 0 192,0-14 224,0-14-384,14 0-64,-14-14-352,14 0-160,15-1-64,-1-13-32,0 14-96,15-15 64,-1 15-320,1 0-96,-1 13-1120,0 15-415,0 0-1313,-13 0-480,-1 0 256</inkml:trace>
  <inkml:trace contextRef="#ctx0" brushRef="#br1" timeOffset="32197">6252 10615 6656,'0'42'2464,"0"-28"-1344,0-14-608,0 15 768,0-2-96,14 1 64,1 1-128,13-1-33,14 0-607,-13-14 0,13 0 32,15-14-128,-14 14-64,-1-29-96,-13 2-64,-1-2-192,-14 1-32,-14-1-480,0 15-128,-29 0 128,1 0 96,-14 14 160,0 0 192,-15 0 64,14 14 96,-13 14-96,13-13-64,0 12 192,1 17 96,14 12 448,-1 15 320,1 0-224,28-15-32,15 0-128,-2 1 0,30-15 0,27-13-64,2-14-192,12-15-64,1-15 0,-14 0 64,-14-12-224,0-2-64,-15 15-3424,-14 0-1535,-14 14-545</inkml:trace>
  <inkml:trace contextRef="#ctx0" brushRef="#br1" timeOffset="34241">9720 10742 7168,'14'29'2720,"-14"-15"-1472,0 57-416,0-43 992,-14 0-608,-1 15-128,2 13-449,-16 1-63,-13-15-352,-1 1-64,1-1 32,-1-13-32,-13-15 0,13-14-736,1-14-320,14-15-3071,-1-13-2241,15-1 2368</inkml:trace>
  <inkml:trace contextRef="#ctx0" brushRef="#br1" timeOffset="34496">9720 10417 9600,'-15'0'3584,"2"15"-1920,-2-2-1376,15-13 864,0 0-641,0 14-127,0 1-160,15-15-64,-2 14-96,16-14-768,-15-14-223,14 14-3713</inkml:trace>
  <inkml:trace contextRef="#ctx0" brushRef="#br1" timeOffset="35016">10299 10672 9856,'-13'0'3680,"13"14"-1984,-15-1-1472,15 2 831,-15-15-607,15 28-64,15-14-128,0 0 64,12 1-160,30-1-32,-15-14 0,30 0 0,-16-14 0,0-1-64,0 1 32,-13 0 0,-29-14 32,0 0-160,-28-15-32,-13 1 32,-3 13 0,-12-12 224,-14 11 128,13 17-32,-14 13 0,0 13-160,1 17-96,1-3-96,25 16 32,16-15-3903,28 1-1761,16 12 1312</inkml:trace>
  <inkml:trace contextRef="#ctx0" brushRef="#br1" timeOffset="35729">11120 10120 6912,'0'0'2624,"-29"0"-1408,29 15-704,-13-2 768,13-13-96,-15 29 64,15 13-256,-15 0-129,2 15-479,-1 14 192,0-1 128,-15 2 0,1-2 32,-1 1-96,15-14-32,14-15 32,0-28 416,14-14-160,15-14-384,-1-15-160,15 16-96,-1-30 64,0 15-160,1 0-96,-1-1-128,1 1 32,13 14-128,-13 14-32,-1 14 96,1 14 96,-16-14-32,-12 14-64,0 1-32,-15 13 0,-15 1 0,-13-1 96,-15 0 0,-27 1 32,-2-15 0,2-13 64,14-2 32,-16-13 32,16 0-64,14-13 32,-1-2-1408,29-13-608,28 0-2912,0 13-1311,29-13 1599</inkml:trace>
  <inkml:trace contextRef="#ctx0" brushRef="#br1" timeOffset="37261">11827 10954 10624,'0'-28'4032,"0"56"-2177,0-28-2014,0 0 638,0 29-351,0-1-96,28 0-3391,0 0-1569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8641AB-8896-2D4C-9DF8-5173B215ED2A}" type="datetimeFigureOut">
              <a:rPr lang="en-US"/>
              <a:pPr>
                <a:defRPr/>
              </a:pPr>
              <a:t>9/23/2017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F10E134-862A-8E4B-A266-49476BE2FDF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9/23/2017 9:23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85942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9:23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8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baseline="0" dirty="0"/>
              <a:t>Train a LUIS model</a:t>
            </a:r>
          </a:p>
          <a:p>
            <a:pPr marL="171450" indent="-171450">
              <a:buFontTx/>
              <a:buChar char="-"/>
            </a:pPr>
            <a:r>
              <a:rPr lang="en-US" baseline="0" dirty="0"/>
              <a:t>Add LUIS to a C# and Node.js bot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5851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9:23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08202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a:t>
            </a:r>
            <a:r>
              <a:rPr lang="en-US" baseline="0" dirty="0"/>
              <a:t> chart and talk to uncanny valley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5405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9/23/2017 9:23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454957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11.png"/><Relationship Id="rId2" Type="http://schemas.openxmlformats.org/officeDocument/2006/relationships/customXml" Target="../../customXml/item5.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2.xml"/><Relationship Id="rId4" Type="http://schemas.openxmlformats.org/officeDocument/2006/relationships/customXml" Target="../../customXml/item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2290" y="163513"/>
            <a:ext cx="11563319"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12535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EECEB-A6FD-AC4A-9972-1D10C65FFB79}" type="datetimeFigureOut">
              <a:rPr lang="en-US"/>
              <a:pPr>
                <a:defRPr/>
              </a:pPr>
              <a:t>9/23/2017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2A9275-A87B-4F4F-86C9-E3A0D9D4E975}" type="slidenum">
              <a:rPr lang="en-US"/>
              <a:pPr>
                <a:defRPr/>
              </a:pPr>
              <a:t>‹#›</a:t>
            </a:fld>
            <a:endParaRPr lang="en-US"/>
          </a:p>
        </p:txBody>
      </p:sp>
    </p:spTree>
    <p:extLst>
      <p:ext uri="{BB962C8B-B14F-4D97-AF65-F5344CB8AC3E}">
        <p14:creationId xmlns:p14="http://schemas.microsoft.com/office/powerpoint/2010/main" val="3375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746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93C181E-2CCB-1648-859B-565FFE95E762}" type="datetimeFigureOut">
              <a:rPr lang="en-US"/>
              <a:pPr>
                <a:defRPr/>
              </a:pPr>
              <a:t>9/23/2017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DAF617-737C-3A48-A4FC-42D360812145}" type="slidenum">
              <a:rPr lang="en-US"/>
              <a:pPr>
                <a:defRPr/>
              </a:pPr>
              <a:t>‹#›</a:t>
            </a:fld>
            <a:endParaRPr lang="en-US"/>
          </a:p>
        </p:txBody>
      </p:sp>
    </p:spTree>
    <p:extLst>
      <p:ext uri="{BB962C8B-B14F-4D97-AF65-F5344CB8AC3E}">
        <p14:creationId xmlns:p14="http://schemas.microsoft.com/office/powerpoint/2010/main" val="42436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19509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480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85519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189228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665521"/>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693952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77347"/>
            <a:ext cx="4795873" cy="1303306"/>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790346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055766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1781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E00B89C-A2D2-0C48-B89A-BBA03FD09ABE}" type="datetimeFigureOut">
              <a:rPr lang="en-US"/>
              <a:pPr>
                <a:defRPr/>
              </a:pPr>
              <a:t>9/23/2017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6CCF8CCE-4664-5242-A317-5F077014AAFB}" type="slidenum">
              <a:rPr lang="en-US"/>
              <a:pPr>
                <a:defRPr/>
              </a:pPr>
              <a:t>‹#›</a:t>
            </a:fld>
            <a:endParaRPr lang="en-US"/>
          </a:p>
        </p:txBody>
      </p:sp>
    </p:spTree>
    <p:extLst>
      <p:ext uri="{BB962C8B-B14F-4D97-AF65-F5344CB8AC3E}">
        <p14:creationId xmlns:p14="http://schemas.microsoft.com/office/powerpoint/2010/main" val="168698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32949C46-F98E-A340-8894-26864F16CACC}" type="datetimeFigureOut">
              <a:rPr lang="en-US"/>
              <a:pPr>
                <a:defRPr/>
              </a:pPr>
              <a:t>9/23/2017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7D2C5B0E-51BA-FB4E-8CB5-7DFC8BE02D5F}" type="slidenum">
              <a:rPr lang="en-US"/>
              <a:pPr>
                <a:defRPr/>
              </a:pPr>
              <a:t>‹#›</a:t>
            </a:fld>
            <a:endParaRPr lang="en-US"/>
          </a:p>
        </p:txBody>
      </p:sp>
    </p:spTree>
    <p:extLst>
      <p:ext uri="{BB962C8B-B14F-4D97-AF65-F5344CB8AC3E}">
        <p14:creationId xmlns:p14="http://schemas.microsoft.com/office/powerpoint/2010/main" val="208931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EC5D4109-1062-604A-900D-26C085D93973}" type="datetimeFigureOut">
              <a:rPr lang="en-US"/>
              <a:pPr>
                <a:defRPr/>
              </a:pPr>
              <a:t>9/23/2017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856DEB39-A660-ED43-8E91-D7A8E061C3B0}" type="slidenum">
              <a:rPr lang="en-US"/>
              <a:pPr>
                <a:defRPr/>
              </a:pPr>
              <a:t>‹#›</a:t>
            </a:fld>
            <a:endParaRPr lang="en-US"/>
          </a:p>
        </p:txBody>
      </p:sp>
    </p:spTree>
    <p:extLst>
      <p:ext uri="{BB962C8B-B14F-4D97-AF65-F5344CB8AC3E}">
        <p14:creationId xmlns:p14="http://schemas.microsoft.com/office/powerpoint/2010/main" val="164416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C16913CD-221C-D246-90CE-2D68F4B75ED2}" type="datetimeFigureOut">
              <a:rPr lang="en-US"/>
              <a:pPr>
                <a:defRPr/>
              </a:pPr>
              <a:t>9/23/2017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7AA1C6FB-65AE-1C44-8A31-61EA4639915A}" type="slidenum">
              <a:rPr lang="en-US"/>
              <a:pPr>
                <a:defRPr/>
              </a:pPr>
              <a:t>‹#›</a:t>
            </a:fld>
            <a:endParaRPr lang="en-US"/>
          </a:p>
        </p:txBody>
      </p:sp>
    </p:spTree>
    <p:extLst>
      <p:ext uri="{BB962C8B-B14F-4D97-AF65-F5344CB8AC3E}">
        <p14:creationId xmlns:p14="http://schemas.microsoft.com/office/powerpoint/2010/main" val="173610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0DE926E2-9023-4647-B189-C393924A6FB7}" type="datetimeFigureOut">
              <a:rPr lang="en-US"/>
              <a:pPr>
                <a:defRPr/>
              </a:pPr>
              <a:t>9/23/2017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C39BF13-8B50-E449-8199-D26333F95D9B}" type="slidenum">
              <a:rPr lang="en-US"/>
              <a:pPr>
                <a:defRPr/>
              </a:pPr>
              <a:t>‹#›</a:t>
            </a:fld>
            <a:endParaRPr lang="en-US"/>
          </a:p>
        </p:txBody>
      </p:sp>
    </p:spTree>
    <p:extLst>
      <p:ext uri="{BB962C8B-B14F-4D97-AF65-F5344CB8AC3E}">
        <p14:creationId xmlns:p14="http://schemas.microsoft.com/office/powerpoint/2010/main" val="93817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67A4302B-B0FB-4A46-8394-91D6E6222066}" type="datetimeFigureOut">
              <a:rPr lang="en-US"/>
              <a:pPr>
                <a:defRPr/>
              </a:pPr>
              <a:t>9/23/2017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6AB52F8-5D9E-6C40-ABB8-3BB16C7C2FFB}" type="slidenum">
              <a:rPr lang="en-US"/>
              <a:pPr>
                <a:defRPr/>
              </a:pPr>
              <a:t>‹#›</a:t>
            </a:fld>
            <a:endParaRPr lang="en-US"/>
          </a:p>
        </p:txBody>
      </p:sp>
    </p:spTree>
    <p:extLst>
      <p:ext uri="{BB962C8B-B14F-4D97-AF65-F5344CB8AC3E}">
        <p14:creationId xmlns:p14="http://schemas.microsoft.com/office/powerpoint/2010/main" val="103958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6A97E466-A01D-0644-980D-F09373F36AD1}" type="datetimeFigureOut">
              <a:rPr lang="en-US"/>
              <a:pPr>
                <a:defRPr/>
              </a:pPr>
              <a:t>9/23/2017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868AC66F-2EA5-F546-AA97-D2C23DCD2816}" type="slidenum">
              <a:rPr lang="en-US"/>
              <a:pPr>
                <a:defRPr/>
              </a:pPr>
              <a:t>‹#›</a:t>
            </a:fld>
            <a:endParaRPr lang="en-US"/>
          </a:p>
        </p:txBody>
      </p:sp>
    </p:spTree>
    <p:extLst>
      <p:ext uri="{BB962C8B-B14F-4D97-AF65-F5344CB8AC3E}">
        <p14:creationId xmlns:p14="http://schemas.microsoft.com/office/powerpoint/2010/main" val="33005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1">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35FE9721-0ECD-2D46-8F3F-33ABDE708D88}" type="datetimeFigureOut">
              <a:rPr lang="en-US"/>
              <a:pPr>
                <a:defRPr/>
              </a:pPr>
              <a:t>9/23/2017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9FBD4B2-959E-8B4E-932F-8C1B1877B7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hyperlink" Target="https://westus.dev.cognitive.microsoft.com/docs/services/5890b47c39e2bb17b84a55ff/operations/5890b47c39e2bb052c5b9c2f"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Turing_test"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6.png"/><Relationship Id="rId18" Type="http://schemas.openxmlformats.org/officeDocument/2006/relationships/customXml" Target="../ink/ink9.xml"/><Relationship Id="rId3" Type="http://schemas.openxmlformats.org/officeDocument/2006/relationships/image" Target="../media/image110.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6.xml"/><Relationship Id="rId17" Type="http://schemas.openxmlformats.org/officeDocument/2006/relationships/image" Target="../media/image18.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4.xml"/><Relationship Id="rId6" Type="http://schemas.openxmlformats.org/officeDocument/2006/relationships/customXml" Target="../ink/ink3.xml"/><Relationship Id="rId11" Type="http://schemas.openxmlformats.org/officeDocument/2006/relationships/image" Target="../media/image15.png"/><Relationship Id="rId5" Type="http://schemas.openxmlformats.org/officeDocument/2006/relationships/image" Target="../media/image120.png"/><Relationship Id="rId15" Type="http://schemas.openxmlformats.org/officeDocument/2006/relationships/image" Target="../media/image17.png"/><Relationship Id="rId23" Type="http://schemas.openxmlformats.org/officeDocument/2006/relationships/image" Target="../media/image21.png"/><Relationship Id="rId10" Type="http://schemas.openxmlformats.org/officeDocument/2006/relationships/customXml" Target="../ink/ink5.xml"/><Relationship Id="rId19" Type="http://schemas.openxmlformats.org/officeDocument/2006/relationships/image" Target="../media/image19.png"/><Relationship Id="rId4" Type="http://schemas.openxmlformats.org/officeDocument/2006/relationships/customXml" Target="../ink/ink2.xml"/><Relationship Id="rId9" Type="http://schemas.openxmlformats.org/officeDocument/2006/relationships/image" Target="../media/image140.png"/><Relationship Id="rId14" Type="http://schemas.openxmlformats.org/officeDocument/2006/relationships/customXml" Target="../ink/ink7.xml"/><Relationship Id="rId22" Type="http://schemas.openxmlformats.org/officeDocument/2006/relationships/customXml" Target="../ink/ink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noFill/>
        </p:spPr>
        <p:txBody>
          <a:bodyPr vert="horz" wrap="square" lIns="89642" tIns="89642" rIns="89642" bIns="89642" numCol="1" anchor="t" anchorCtr="0" compatLnSpc="1">
            <a:prstTxWarp prst="textNoShape">
              <a:avLst/>
            </a:prstTxWarp>
          </a:bodyPr>
          <a:lstStyle>
            <a:lvl1pPr>
              <a:defRPr sz="6000" spc="-80" baseline="0">
                <a:solidFill>
                  <a:srgbClr val="0072C6"/>
                </a:solidFill>
              </a:defRPr>
            </a:lvl1pPr>
          </a:lstStyle>
          <a:p>
            <a:r>
              <a:rPr lang="en-US" sz="5294" dirty="0">
                <a:solidFill>
                  <a:schemeClr val="bg1"/>
                </a:solidFill>
              </a:rPr>
              <a:t>Natural language processing</a:t>
            </a:r>
          </a:p>
        </p:txBody>
      </p:sp>
    </p:spTree>
    <p:extLst>
      <p:ext uri="{BB962C8B-B14F-4D97-AF65-F5344CB8AC3E}">
        <p14:creationId xmlns:p14="http://schemas.microsoft.com/office/powerpoint/2010/main" val="184230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E575-17CE-407F-9E30-5518A533F5F0}"/>
              </a:ext>
            </a:extLst>
          </p:cNvPr>
          <p:cNvSpPr>
            <a:spLocks noGrp="1"/>
          </p:cNvSpPr>
          <p:nvPr>
            <p:ph type="title"/>
          </p:nvPr>
        </p:nvSpPr>
        <p:spPr/>
        <p:txBody>
          <a:bodyPr/>
          <a:lstStyle/>
          <a:p>
            <a:r>
              <a:rPr lang="en-US" dirty="0"/>
              <a:t>LUIS and Bots	</a:t>
            </a:r>
          </a:p>
        </p:txBody>
      </p:sp>
      <p:sp>
        <p:nvSpPr>
          <p:cNvPr id="3" name="Text Placeholder 2">
            <a:extLst>
              <a:ext uri="{FF2B5EF4-FFF2-40B4-BE49-F238E27FC236}">
                <a16:creationId xmlns:a16="http://schemas.microsoft.com/office/drawing/2014/main" id="{C6BD9E63-6C77-4AD8-BA75-425E44C6C628}"/>
              </a:ext>
            </a:extLst>
          </p:cNvPr>
          <p:cNvSpPr>
            <a:spLocks noGrp="1"/>
          </p:cNvSpPr>
          <p:nvPr>
            <p:ph idx="1"/>
          </p:nvPr>
        </p:nvSpPr>
        <p:spPr/>
        <p:txBody>
          <a:bodyPr/>
          <a:lstStyle/>
          <a:p>
            <a:r>
              <a:rPr lang="en-US" dirty="0"/>
              <a:t>Language Understanding Intelligence Service</a:t>
            </a:r>
          </a:p>
          <a:p>
            <a:r>
              <a:rPr lang="en-US" dirty="0"/>
              <a:t>Trains utterances (examples) into a REST API</a:t>
            </a:r>
          </a:p>
          <a:p>
            <a:r>
              <a:rPr lang="en-US" dirty="0"/>
              <a:t>Maps utterances to intents (verbs) and extracts entities </a:t>
            </a:r>
          </a:p>
        </p:txBody>
      </p:sp>
      <p:pic>
        <p:nvPicPr>
          <p:cNvPr id="4" name="Picture 3"/>
          <p:cNvPicPr>
            <a:picLocks noChangeAspect="1"/>
          </p:cNvPicPr>
          <p:nvPr/>
        </p:nvPicPr>
        <p:blipFill>
          <a:blip r:embed="rId3"/>
          <a:stretch>
            <a:fillRect/>
          </a:stretch>
        </p:blipFill>
        <p:spPr>
          <a:xfrm>
            <a:off x="3470839" y="3845498"/>
            <a:ext cx="8498107" cy="3608184"/>
          </a:xfrm>
          <a:prstGeom prst="rect">
            <a:avLst/>
          </a:prstGeom>
        </p:spPr>
      </p:pic>
    </p:spTree>
    <p:extLst>
      <p:ext uri="{BB962C8B-B14F-4D97-AF65-F5344CB8AC3E}">
        <p14:creationId xmlns:p14="http://schemas.microsoft.com/office/powerpoint/2010/main" val="354275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Training LUIS</a:t>
            </a:r>
          </a:p>
        </p:txBody>
      </p:sp>
    </p:spTree>
    <p:extLst>
      <p:ext uri="{BB962C8B-B14F-4D97-AF65-F5344CB8AC3E}">
        <p14:creationId xmlns:p14="http://schemas.microsoft.com/office/powerpoint/2010/main" val="18589659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Improving LUIS</a:t>
            </a:r>
          </a:p>
        </p:txBody>
      </p:sp>
      <p:sp>
        <p:nvSpPr>
          <p:cNvPr id="2" name="Text Placeholder 1">
            <a:extLst>
              <a:ext uri="{FF2B5EF4-FFF2-40B4-BE49-F238E27FC236}">
                <a16:creationId xmlns:a16="http://schemas.microsoft.com/office/drawing/2014/main" id="{065ED420-A8CA-4D1A-AAB3-9AE717ADF85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442421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Programming LUIS</a:t>
            </a:r>
          </a:p>
        </p:txBody>
      </p:sp>
      <p:sp>
        <p:nvSpPr>
          <p:cNvPr id="5" name="Text Placeholder 4"/>
          <p:cNvSpPr>
            <a:spLocks noGrp="1"/>
          </p:cNvSpPr>
          <p:nvPr>
            <p:ph idx="1"/>
          </p:nvPr>
        </p:nvSpPr>
        <p:spPr/>
        <p:txBody>
          <a:bodyPr/>
          <a:lstStyle/>
          <a:p>
            <a:r>
              <a:rPr lang="en-US" dirty="0"/>
              <a:t>Consuming LUIS</a:t>
            </a:r>
          </a:p>
          <a:p>
            <a:pPr lvl="1"/>
            <a:r>
              <a:rPr lang="en-US" dirty="0"/>
              <a:t>C#</a:t>
            </a:r>
          </a:p>
          <a:p>
            <a:pPr lvl="2"/>
            <a:r>
              <a:rPr lang="en-US" dirty="0"/>
              <a:t>Add attribute to dialog</a:t>
            </a:r>
          </a:p>
          <a:p>
            <a:pPr lvl="1"/>
            <a:r>
              <a:rPr lang="en-US" dirty="0"/>
              <a:t>Node.js</a:t>
            </a:r>
          </a:p>
          <a:p>
            <a:pPr lvl="2"/>
            <a:r>
              <a:rPr lang="en-US" dirty="0"/>
              <a:t>Add LUIS recognizer</a:t>
            </a:r>
          </a:p>
          <a:p>
            <a:r>
              <a:rPr lang="en-US" dirty="0"/>
              <a:t>Updating LUIS</a:t>
            </a:r>
          </a:p>
          <a:p>
            <a:pPr lvl="1"/>
            <a:r>
              <a:rPr lang="en-US" dirty="0">
                <a:hlinkClick r:id="rId2"/>
              </a:rPr>
              <a:t>Full API available</a:t>
            </a:r>
            <a:endParaRPr lang="en-US" dirty="0"/>
          </a:p>
        </p:txBody>
      </p:sp>
    </p:spTree>
    <p:extLst>
      <p:ext uri="{BB962C8B-B14F-4D97-AF65-F5344CB8AC3E}">
        <p14:creationId xmlns:p14="http://schemas.microsoft.com/office/powerpoint/2010/main" val="40422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7444"/>
            <a:ext cx="10515600" cy="644525"/>
          </a:xfrm>
        </p:spPr>
        <p:txBody>
          <a:bodyPr/>
          <a:lstStyle/>
          <a:p>
            <a:r>
              <a:rPr lang="en-US" dirty="0"/>
              <a:t>Adding Entities</a:t>
            </a:r>
          </a:p>
        </p:txBody>
      </p:sp>
      <p:sp>
        <p:nvSpPr>
          <p:cNvPr id="3" name="Text Placeholder 2"/>
          <p:cNvSpPr>
            <a:spLocks noGrp="1"/>
          </p:cNvSpPr>
          <p:nvPr>
            <p:ph idx="1"/>
          </p:nvPr>
        </p:nvSpPr>
        <p:spPr>
          <a:xfrm>
            <a:off x="838200" y="1681042"/>
            <a:ext cx="10515600" cy="3759830"/>
          </a:xfrm>
        </p:spPr>
        <p:txBody>
          <a:bodyPr/>
          <a:lstStyle/>
          <a:p>
            <a:r>
              <a:rPr lang="en-US" dirty="0"/>
              <a:t>Prebuilt</a:t>
            </a:r>
          </a:p>
          <a:p>
            <a:pPr lvl="1"/>
            <a:r>
              <a:rPr lang="en-US" dirty="0"/>
              <a:t>Time, encyclopedia, etc.</a:t>
            </a:r>
          </a:p>
          <a:p>
            <a:r>
              <a:rPr lang="en-US" dirty="0"/>
              <a:t>List</a:t>
            </a:r>
          </a:p>
          <a:p>
            <a:pPr lvl="1"/>
            <a:r>
              <a:rPr lang="en-US" dirty="0"/>
              <a:t>"Closed list"</a:t>
            </a:r>
          </a:p>
          <a:p>
            <a:pPr lvl="1"/>
            <a:r>
              <a:rPr lang="en-US" dirty="0"/>
              <a:t>No fuzzy logic</a:t>
            </a:r>
          </a:p>
          <a:p>
            <a:pPr lvl="1"/>
            <a:r>
              <a:rPr lang="en-US" dirty="0"/>
              <a:t>No learning</a:t>
            </a:r>
          </a:p>
          <a:p>
            <a:pPr lvl="1"/>
            <a:r>
              <a:rPr lang="en-US" b="1" dirty="0"/>
              <a:t>Always</a:t>
            </a:r>
            <a:r>
              <a:rPr lang="en-US" dirty="0"/>
              <a:t> matches</a:t>
            </a:r>
          </a:p>
          <a:p>
            <a:r>
              <a:rPr lang="en-US" dirty="0"/>
              <a:t>Simple</a:t>
            </a:r>
          </a:p>
          <a:p>
            <a:pPr lvl="1"/>
            <a:r>
              <a:rPr lang="en-US" dirty="0"/>
              <a:t>Learned entities</a:t>
            </a:r>
          </a:p>
          <a:p>
            <a:r>
              <a:rPr lang="en-US" dirty="0"/>
              <a:t>Hierarchical</a:t>
            </a:r>
          </a:p>
          <a:p>
            <a:pPr lvl="1"/>
            <a:r>
              <a:rPr lang="en-US" dirty="0"/>
              <a:t>Parents and subtypes</a:t>
            </a:r>
          </a:p>
          <a:p>
            <a:pPr lvl="2"/>
            <a:r>
              <a:rPr lang="en-US" dirty="0"/>
              <a:t>Employee &gt; </a:t>
            </a:r>
            <a:r>
              <a:rPr lang="en-US" dirty="0" err="1"/>
              <a:t>PartTime</a:t>
            </a:r>
            <a:r>
              <a:rPr lang="en-US" dirty="0"/>
              <a:t>, </a:t>
            </a:r>
            <a:r>
              <a:rPr lang="en-US" dirty="0" err="1"/>
              <a:t>FullTime</a:t>
            </a:r>
            <a:endParaRPr lang="en-US" dirty="0"/>
          </a:p>
          <a:p>
            <a:r>
              <a:rPr lang="en-US" dirty="0"/>
              <a:t>Composite</a:t>
            </a:r>
          </a:p>
          <a:p>
            <a:pPr lvl="1"/>
            <a:r>
              <a:rPr lang="en-US" dirty="0"/>
              <a:t>Made up of other entities</a:t>
            </a:r>
          </a:p>
        </p:txBody>
      </p:sp>
    </p:spTree>
    <p:extLst>
      <p:ext uri="{BB962C8B-B14F-4D97-AF65-F5344CB8AC3E}">
        <p14:creationId xmlns:p14="http://schemas.microsoft.com/office/powerpoint/2010/main" val="2343283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Text Placeholder 2"/>
          <p:cNvSpPr>
            <a:spLocks noGrp="1"/>
          </p:cNvSpPr>
          <p:nvPr>
            <p:ph idx="1"/>
          </p:nvPr>
        </p:nvSpPr>
        <p:spPr/>
        <p:txBody>
          <a:bodyPr/>
          <a:lstStyle/>
          <a:p>
            <a:r>
              <a:rPr lang="en-US" dirty="0"/>
              <a:t>Phrase lists</a:t>
            </a:r>
          </a:p>
          <a:p>
            <a:pPr lvl="1"/>
            <a:r>
              <a:rPr lang="en-US" dirty="0"/>
              <a:t>Unlike closed lists, these involve learning</a:t>
            </a:r>
          </a:p>
          <a:p>
            <a:pPr lvl="1"/>
            <a:r>
              <a:rPr lang="en-US" dirty="0"/>
              <a:t>Seed LUIS to teach it possible values in advance</a:t>
            </a:r>
          </a:p>
          <a:p>
            <a:pPr lvl="1"/>
            <a:r>
              <a:rPr lang="en-US" dirty="0"/>
              <a:t>Useful for technical terms or words outside of the domain</a:t>
            </a:r>
          </a:p>
          <a:p>
            <a:r>
              <a:rPr lang="en-US" dirty="0"/>
              <a:t>Pattern features</a:t>
            </a:r>
          </a:p>
          <a:p>
            <a:pPr lvl="1"/>
            <a:r>
              <a:rPr lang="en-US" dirty="0"/>
              <a:t>Teach LUIS what things look like</a:t>
            </a:r>
          </a:p>
          <a:p>
            <a:pPr lvl="1"/>
            <a:r>
              <a:rPr lang="en-US" dirty="0"/>
              <a:t>SKUs, invoice numbers, etc.</a:t>
            </a:r>
          </a:p>
        </p:txBody>
      </p:sp>
    </p:spTree>
    <p:extLst>
      <p:ext uri="{BB962C8B-B14F-4D97-AF65-F5344CB8AC3E}">
        <p14:creationId xmlns:p14="http://schemas.microsoft.com/office/powerpoint/2010/main" val="3423271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Enhancing a model</a:t>
            </a:r>
          </a:p>
        </p:txBody>
      </p:sp>
    </p:spTree>
    <p:extLst>
      <p:ext uri="{BB962C8B-B14F-4D97-AF65-F5344CB8AC3E}">
        <p14:creationId xmlns:p14="http://schemas.microsoft.com/office/powerpoint/2010/main" val="32145628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16"/>
          <p:cNvSpPr>
            <a:spLocks noGrp="1"/>
          </p:cNvSpPr>
          <p:nvPr>
            <p:ph type="title"/>
          </p:nvPr>
        </p:nvSpPr>
        <p:spPr>
          <a:xfrm>
            <a:off x="117517" y="291514"/>
            <a:ext cx="11655840" cy="899537"/>
          </a:xfrm>
        </p:spPr>
        <p:txBody>
          <a:bodyPr/>
          <a:lstStyle/>
          <a:p>
            <a:r>
              <a:rPr lang="en-US" dirty="0"/>
              <a:t>Overuse of natural language processing</a:t>
            </a:r>
            <a:endParaRPr lang="en-US" u="sng" dirty="0"/>
          </a:p>
        </p:txBody>
      </p:sp>
      <p:sp>
        <p:nvSpPr>
          <p:cNvPr id="8" name="TextBox 7"/>
          <p:cNvSpPr txBox="1"/>
          <p:nvPr/>
        </p:nvSpPr>
        <p:spPr>
          <a:xfrm>
            <a:off x="194537" y="1258778"/>
            <a:ext cx="11337808" cy="615522"/>
          </a:xfrm>
          <a:prstGeom prst="rect">
            <a:avLst/>
          </a:prstGeom>
          <a:noFill/>
        </p:spPr>
        <p:txBody>
          <a:bodyPr wrap="square" lIns="179285" tIns="143428" rIns="179285" bIns="143428" rtlCol="0">
            <a:spAutoFit/>
          </a:bodyPr>
          <a:lstStyle/>
          <a:p>
            <a:pPr marL="0" lvl="1" defTabSz="896386" eaLnBrk="1" fontAlgn="auto" hangingPunct="1">
              <a:lnSpc>
                <a:spcPct val="90000"/>
              </a:lnSpc>
              <a:spcBef>
                <a:spcPts val="0"/>
              </a:spcBef>
              <a:spcAft>
                <a:spcPts val="588"/>
              </a:spcAft>
              <a:defRPr/>
            </a:pPr>
            <a:r>
              <a:rPr lang="en-US" sz="2353" kern="0" dirty="0">
                <a:latin typeface="Segoe UI Semilight"/>
              </a:rPr>
              <a:t>A bot with a single dialog using 100 LUIS intents is a </a:t>
            </a:r>
            <a:r>
              <a:rPr lang="en-US" sz="2353" u="sng" kern="0" dirty="0">
                <a:latin typeface="Segoe UI Semilight"/>
              </a:rPr>
              <a:t>bad design</a:t>
            </a:r>
            <a:r>
              <a:rPr lang="en-US" sz="2353" kern="0" dirty="0">
                <a:latin typeface="Segoe UI Semilight"/>
              </a:rPr>
              <a:t>:</a:t>
            </a:r>
          </a:p>
        </p:txBody>
      </p:sp>
      <p:sp>
        <p:nvSpPr>
          <p:cNvPr id="9" name="Rectangle: Rounded Corners 7"/>
          <p:cNvSpPr/>
          <p:nvPr/>
        </p:nvSpPr>
        <p:spPr>
          <a:xfrm>
            <a:off x="568048" y="3173071"/>
            <a:ext cx="3809804" cy="554738"/>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7" eaLnBrk="1" fontAlgn="auto" hangingPunct="1">
              <a:spcBef>
                <a:spcPts val="0"/>
              </a:spcBef>
              <a:spcAft>
                <a:spcPts val="0"/>
              </a:spcAft>
              <a:defRPr/>
            </a:pPr>
            <a:r>
              <a:rPr lang="en-US" sz="1961" dirty="0">
                <a:solidFill>
                  <a:srgbClr val="FFFFFF"/>
                </a:solidFill>
                <a:latin typeface="Segoe UI Light"/>
                <a:ea typeface="Times New Roman" panose="02020603050405020304" pitchFamily="18" charset="0"/>
                <a:cs typeface="Times New Roman" panose="02020603050405020304" pitchFamily="18" charset="0"/>
              </a:rPr>
              <a:t>Hello user! How can I help you?</a:t>
            </a:r>
            <a:endParaRPr lang="en-US" dirty="0">
              <a:solidFill>
                <a:srgbClr val="FFFFFF"/>
              </a:solidFill>
              <a:latin typeface="Segoe UI Light"/>
              <a:ea typeface="Times New Roman" panose="02020603050405020304" pitchFamily="18" charset="0"/>
            </a:endParaRPr>
          </a:p>
        </p:txBody>
      </p:sp>
      <p:cxnSp>
        <p:nvCxnSpPr>
          <p:cNvPr id="10" name="Straight Arrow Connector 9"/>
          <p:cNvCxnSpPr/>
          <p:nvPr/>
        </p:nvCxnSpPr>
        <p:spPr>
          <a:xfrm>
            <a:off x="4377852" y="3429000"/>
            <a:ext cx="2016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68014" y="2120933"/>
            <a:ext cx="5205343" cy="4302618"/>
          </a:xfrm>
          <a:prstGeom prst="rect">
            <a:avLst/>
          </a:prstGeom>
          <a:noFill/>
        </p:spPr>
        <p:txBody>
          <a:bodyPr wrap="square" lIns="179285" tIns="143428" rIns="179285" bIns="143428" rtlCol="0">
            <a:spAutoFit/>
          </a:bodyPr>
          <a:lstStyle/>
          <a:p>
            <a:pPr marL="0" lvl="1" defTabSz="896386" eaLnBrk="1" fontAlgn="auto" hangingPunct="1">
              <a:lnSpc>
                <a:spcPct val="90000"/>
              </a:lnSpc>
              <a:spcBef>
                <a:spcPts val="0"/>
              </a:spcBef>
              <a:spcAft>
                <a:spcPts val="588"/>
              </a:spcAft>
              <a:defRPr/>
            </a:pPr>
            <a:r>
              <a:rPr lang="en-US" sz="1961" kern="0" dirty="0">
                <a:latin typeface="Segoe UI Semilight"/>
              </a:rPr>
              <a:t>1 question</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100 different things your bot can do (intents)</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100 different utterances (examples) per intent </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 10,000 different things users may say (plus the other N possibilities you didn’t predict)</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Users will only guess 3 or so things from 100</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So you might have wasted 97% of your code</a:t>
            </a:r>
          </a:p>
        </p:txBody>
      </p:sp>
      <p:sp>
        <p:nvSpPr>
          <p:cNvPr id="12" name="Double Bracket 11"/>
          <p:cNvSpPr/>
          <p:nvPr/>
        </p:nvSpPr>
        <p:spPr>
          <a:xfrm>
            <a:off x="6544212" y="1860257"/>
            <a:ext cx="5229145" cy="4883441"/>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914367" eaLnBrk="1" fontAlgn="auto" hangingPunct="1">
              <a:spcBef>
                <a:spcPts val="0"/>
              </a:spcBef>
              <a:spcAft>
                <a:spcPts val="0"/>
              </a:spcAft>
              <a:defRPr/>
            </a:pPr>
            <a:endParaRPr lang="en-US" sz="1961">
              <a:latin typeface="Segoe UI Light"/>
            </a:endParaRPr>
          </a:p>
        </p:txBody>
      </p:sp>
    </p:spTree>
    <p:extLst>
      <p:ext uri="{BB962C8B-B14F-4D97-AF65-F5344CB8AC3E}">
        <p14:creationId xmlns:p14="http://schemas.microsoft.com/office/powerpoint/2010/main" val="1005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38200" y="213405"/>
            <a:ext cx="10515600" cy="644525"/>
          </a:xfrm>
        </p:spPr>
        <p:txBody>
          <a:bodyPr/>
          <a:lstStyle/>
          <a:p>
            <a:r>
              <a:rPr lang="en-US" sz="4800" dirty="0"/>
              <a:t>Uncanny valley</a:t>
            </a:r>
          </a:p>
        </p:txBody>
      </p:sp>
      <p:sp>
        <p:nvSpPr>
          <p:cNvPr id="4" name="Arrow: Right 3"/>
          <p:cNvSpPr/>
          <p:nvPr/>
        </p:nvSpPr>
        <p:spPr bwMode="auto">
          <a:xfrm>
            <a:off x="1389770" y="5744764"/>
            <a:ext cx="10159481" cy="971127"/>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Rock                                                                                           Human</a:t>
            </a:r>
          </a:p>
        </p:txBody>
      </p:sp>
      <p:sp>
        <p:nvSpPr>
          <p:cNvPr id="5" name="Arrow: Up 4"/>
          <p:cNvSpPr/>
          <p:nvPr/>
        </p:nvSpPr>
        <p:spPr bwMode="auto">
          <a:xfrm>
            <a:off x="642749" y="1109656"/>
            <a:ext cx="971127" cy="4859214"/>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35094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3" dirty="0"/>
              <a:t>Impact of the uncanny valley when building bots</a:t>
            </a:r>
          </a:p>
        </p:txBody>
      </p:sp>
      <p:sp>
        <p:nvSpPr>
          <p:cNvPr id="5" name="Text Placeholder 4"/>
          <p:cNvSpPr>
            <a:spLocks noGrp="1"/>
          </p:cNvSpPr>
          <p:nvPr>
            <p:ph idx="1"/>
          </p:nvPr>
        </p:nvSpPr>
        <p:spPr>
          <a:xfrm>
            <a:off x="838200" y="2257506"/>
            <a:ext cx="10515600" cy="3759830"/>
          </a:xfrm>
        </p:spPr>
        <p:txBody>
          <a:bodyPr/>
          <a:lstStyle/>
          <a:p>
            <a:r>
              <a:rPr lang="en-US" dirty="0"/>
              <a:t>The more your bot pretends to be a human, the more the human will expect</a:t>
            </a:r>
          </a:p>
          <a:p>
            <a:pPr lvl="1"/>
            <a:r>
              <a:rPr lang="en-US" dirty="0"/>
              <a:t>Humans will "down-level" to the bot</a:t>
            </a:r>
          </a:p>
          <a:p>
            <a:pPr lvl="1"/>
            <a:r>
              <a:rPr lang="en-US" dirty="0"/>
              <a:t>Don't try to solve the </a:t>
            </a:r>
            <a:r>
              <a:rPr lang="en-US" dirty="0">
                <a:hlinkClick r:id="rId2"/>
              </a:rPr>
              <a:t>Turing test</a:t>
            </a:r>
            <a:endParaRPr lang="en-US" dirty="0"/>
          </a:p>
          <a:p>
            <a:r>
              <a:rPr lang="en-US" dirty="0"/>
              <a:t>Allow for terse statements</a:t>
            </a:r>
          </a:p>
          <a:p>
            <a:pPr lvl="1"/>
            <a:r>
              <a:rPr lang="en-US" dirty="0"/>
              <a:t>Good for small keyboards anyway</a:t>
            </a:r>
          </a:p>
          <a:p>
            <a:r>
              <a:rPr lang="en-US" dirty="0"/>
              <a:t>Be clear about what the bot can do</a:t>
            </a:r>
          </a:p>
          <a:p>
            <a:pPr lvl="1"/>
            <a:r>
              <a:rPr lang="en-US" dirty="0"/>
              <a:t>Provide guidance</a:t>
            </a:r>
          </a:p>
          <a:p>
            <a:pPr lvl="1"/>
            <a:r>
              <a:rPr lang="en-US" i="1" dirty="0"/>
              <a:t>"You could say ..."</a:t>
            </a:r>
          </a:p>
          <a:p>
            <a:r>
              <a:rPr lang="en-US" dirty="0"/>
              <a:t>Buttons are a good thing</a:t>
            </a:r>
          </a:p>
        </p:txBody>
      </p:sp>
    </p:spTree>
    <p:extLst>
      <p:ext uri="{BB962C8B-B14F-4D97-AF65-F5344CB8AC3E}">
        <p14:creationId xmlns:p14="http://schemas.microsoft.com/office/powerpoint/2010/main" val="326254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grpSp>
        <p:nvGrpSpPr>
          <p:cNvPr id="109" name="Group 108"/>
          <p:cNvGrpSpPr/>
          <p:nvPr/>
        </p:nvGrpSpPr>
        <p:grpSpPr>
          <a:xfrm>
            <a:off x="119835" y="291513"/>
            <a:ext cx="6122158" cy="5541599"/>
            <a:chOff x="529920" y="296010"/>
            <a:chExt cx="6244920" cy="5652720"/>
          </a:xfrm>
        </p:grpSpPr>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29920" y="296010"/>
                <a:ext cx="6177600" cy="5652720"/>
              </p14:xfrm>
            </p:contentPart>
          </mc:Choice>
          <mc:Fallback xmlns="">
            <p:pic>
              <p:nvPicPr>
                <p:cNvPr id="6" name="Ink 5"/>
                <p:cNvPicPr/>
                <p:nvPr/>
              </p:nvPicPr>
              <p:blipFill>
                <a:blip r:embed="rId3"/>
                <a:stretch>
                  <a:fillRect/>
                </a:stretch>
              </p:blipFill>
              <p:spPr>
                <a:xfrm>
                  <a:off x="515520" y="281610"/>
                  <a:ext cx="6205680" cy="56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5657760" y="493470"/>
                <a:ext cx="852300" cy="270360"/>
              </p14:xfrm>
            </p:contentPart>
          </mc:Choice>
          <mc:Fallback xmlns="">
            <p:pic>
              <p:nvPicPr>
                <p:cNvPr id="18" name="Ink 17"/>
                <p:cNvPicPr/>
                <p:nvPr/>
              </p:nvPicPr>
              <p:blipFill>
                <a:blip r:embed="rId5"/>
                <a:stretch>
                  <a:fillRect/>
                </a:stretch>
              </p:blipFill>
              <p:spPr>
                <a:xfrm>
                  <a:off x="5643357" y="479070"/>
                  <a:ext cx="880386"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p14:cNvContentPartPr/>
                <p14:nvPr/>
              </p14:nvContentPartPr>
              <p14:xfrm>
                <a:off x="649260" y="794790"/>
                <a:ext cx="6125580" cy="145620"/>
              </p14:xfrm>
            </p:contentPart>
          </mc:Choice>
          <mc:Fallback xmlns="">
            <p:pic>
              <p:nvPicPr>
                <p:cNvPr id="21" name="Ink 20"/>
                <p:cNvPicPr/>
                <p:nvPr/>
              </p:nvPicPr>
              <p:blipFill>
                <a:blip r:embed="rId7"/>
                <a:stretch>
                  <a:fillRect/>
                </a:stretch>
              </p:blipFill>
              <p:spPr>
                <a:xfrm>
                  <a:off x="634861" y="780478"/>
                  <a:ext cx="6153658" cy="17352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p14:cNvContentPartPr/>
                <p14:nvPr/>
              </p14:nvContentPartPr>
              <p14:xfrm>
                <a:off x="2005380" y="1158570"/>
                <a:ext cx="3948660" cy="639180"/>
              </p14:xfrm>
            </p:contentPart>
          </mc:Choice>
          <mc:Fallback xmlns="">
            <p:pic>
              <p:nvPicPr>
                <p:cNvPr id="35" name="Ink 34"/>
                <p:cNvPicPr/>
                <p:nvPr/>
              </p:nvPicPr>
              <p:blipFill>
                <a:blip r:embed="rId9"/>
                <a:stretch>
                  <a:fillRect/>
                </a:stretch>
              </p:blipFill>
              <p:spPr>
                <a:xfrm>
                  <a:off x="1990983" y="1144174"/>
                  <a:ext cx="3976734" cy="66725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p14:cNvContentPartPr/>
                <p14:nvPr/>
              </p14:nvContentPartPr>
              <p14:xfrm>
                <a:off x="2384640" y="1407870"/>
                <a:ext cx="1252260" cy="395100"/>
              </p14:xfrm>
            </p:contentPart>
          </mc:Choice>
          <mc:Fallback xmlns="">
            <p:pic>
              <p:nvPicPr>
                <p:cNvPr id="42" name="Ink 41"/>
                <p:cNvPicPr/>
                <p:nvPr/>
              </p:nvPicPr>
              <p:blipFill>
                <a:blip r:embed="rId11"/>
                <a:stretch>
                  <a:fillRect/>
                </a:stretch>
              </p:blipFill>
              <p:spPr>
                <a:xfrm>
                  <a:off x="2370238" y="1393503"/>
                  <a:ext cx="1280344" cy="42311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p14:cNvContentPartPr/>
                <p14:nvPr/>
              </p14:nvContentPartPr>
              <p14:xfrm>
                <a:off x="851940" y="1267650"/>
                <a:ext cx="888840" cy="452160"/>
              </p14:xfrm>
            </p:contentPart>
          </mc:Choice>
          <mc:Fallback xmlns="">
            <p:pic>
              <p:nvPicPr>
                <p:cNvPr id="52" name="Ink 51"/>
                <p:cNvPicPr/>
                <p:nvPr/>
              </p:nvPicPr>
              <p:blipFill>
                <a:blip r:embed="rId13"/>
                <a:stretch>
                  <a:fillRect/>
                </a:stretch>
              </p:blipFill>
              <p:spPr>
                <a:xfrm>
                  <a:off x="837540" y="1253250"/>
                  <a:ext cx="9169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1"/>
                <p14:cNvContentPartPr/>
                <p14:nvPr/>
              </p14:nvContentPartPr>
              <p14:xfrm>
                <a:off x="1007820" y="2836710"/>
                <a:ext cx="4852800" cy="1418760"/>
              </p14:xfrm>
            </p:contentPart>
          </mc:Choice>
          <mc:Fallback xmlns="">
            <p:pic>
              <p:nvPicPr>
                <p:cNvPr id="62" name="Ink 61"/>
                <p:cNvPicPr/>
                <p:nvPr/>
              </p:nvPicPr>
              <p:blipFill>
                <a:blip r:embed="rId15"/>
                <a:stretch>
                  <a:fillRect/>
                </a:stretch>
              </p:blipFill>
              <p:spPr>
                <a:xfrm>
                  <a:off x="993420" y="2822310"/>
                  <a:ext cx="4880880" cy="144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0" name="Ink 69"/>
                <p14:cNvContentPartPr/>
                <p14:nvPr/>
              </p14:nvContentPartPr>
              <p14:xfrm>
                <a:off x="5860440" y="4229010"/>
                <a:ext cx="21240" cy="41760"/>
              </p14:xfrm>
            </p:contentPart>
          </mc:Choice>
          <mc:Fallback xmlns="">
            <p:pic>
              <p:nvPicPr>
                <p:cNvPr id="70" name="Ink 69"/>
                <p:cNvPicPr/>
                <p:nvPr/>
              </p:nvPicPr>
              <p:blipFill>
                <a:blip r:embed="rId17"/>
                <a:stretch>
                  <a:fillRect/>
                </a:stretch>
              </p:blipFill>
              <p:spPr>
                <a:xfrm>
                  <a:off x="5846040" y="4214610"/>
                  <a:ext cx="493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9" name="Ink 88"/>
                <p14:cNvContentPartPr/>
                <p14:nvPr/>
              </p14:nvContentPartPr>
              <p14:xfrm>
                <a:off x="1023660" y="2301570"/>
                <a:ext cx="3133080" cy="1766880"/>
              </p14:xfrm>
            </p:contentPart>
          </mc:Choice>
          <mc:Fallback xmlns="">
            <p:pic>
              <p:nvPicPr>
                <p:cNvPr id="89" name="Ink 88"/>
                <p:cNvPicPr/>
                <p:nvPr/>
              </p:nvPicPr>
              <p:blipFill>
                <a:blip r:embed="rId19"/>
                <a:stretch>
                  <a:fillRect/>
                </a:stretch>
              </p:blipFill>
              <p:spPr>
                <a:xfrm>
                  <a:off x="1009260" y="2287170"/>
                  <a:ext cx="3161160" cy="1794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2" name="Ink 101"/>
                <p14:cNvContentPartPr/>
                <p14:nvPr/>
              </p14:nvContentPartPr>
              <p14:xfrm>
                <a:off x="3039300" y="4566690"/>
                <a:ext cx="2244600" cy="836640"/>
              </p14:xfrm>
            </p:contentPart>
          </mc:Choice>
          <mc:Fallback xmlns="">
            <p:pic>
              <p:nvPicPr>
                <p:cNvPr id="102" name="Ink 101"/>
                <p:cNvPicPr/>
                <p:nvPr/>
              </p:nvPicPr>
              <p:blipFill>
                <a:blip r:embed="rId21"/>
                <a:stretch>
                  <a:fillRect/>
                </a:stretch>
              </p:blipFill>
              <p:spPr>
                <a:xfrm>
                  <a:off x="3024900" y="4552296"/>
                  <a:ext cx="2272680" cy="8647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6" name="Ink 105"/>
                <p14:cNvContentPartPr/>
                <p14:nvPr/>
              </p14:nvContentPartPr>
              <p14:xfrm>
                <a:off x="3382200" y="4712130"/>
                <a:ext cx="1465380" cy="571680"/>
              </p14:xfrm>
            </p:contentPart>
          </mc:Choice>
          <mc:Fallback xmlns="">
            <p:pic>
              <p:nvPicPr>
                <p:cNvPr id="106" name="Ink 105"/>
                <p:cNvPicPr/>
                <p:nvPr/>
              </p:nvPicPr>
              <p:blipFill>
                <a:blip r:embed="rId23"/>
                <a:stretch>
                  <a:fillRect/>
                </a:stretch>
              </p:blipFill>
              <p:spPr>
                <a:xfrm>
                  <a:off x="3367802" y="4697739"/>
                  <a:ext cx="1493457" cy="599742"/>
                </a:xfrm>
                <a:prstGeom prst="rect">
                  <a:avLst/>
                </a:prstGeom>
              </p:spPr>
            </p:pic>
          </mc:Fallback>
        </mc:AlternateContent>
      </p:grpSp>
      <p:sp>
        <p:nvSpPr>
          <p:cNvPr id="110" name="Rectangle: Rounded Corners 109"/>
          <p:cNvSpPr/>
          <p:nvPr/>
        </p:nvSpPr>
        <p:spPr bwMode="auto">
          <a:xfrm>
            <a:off x="4745699" y="3049438"/>
            <a:ext cx="7141829" cy="2471220"/>
          </a:xfrm>
          <a:prstGeom prst="roundRect">
            <a:avLst>
              <a:gd name="adj" fmla="val 539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void </a:t>
            </a:r>
            <a:r>
              <a:rPr lang="en-US" sz="2353" dirty="0" err="1">
                <a:solidFill>
                  <a:srgbClr val="002050"/>
                </a:solidFill>
                <a:latin typeface="Consolas" panose="020B0609020204030204" pitchFamily="49" charset="0"/>
                <a:ea typeface="Segoe UI" pitchFamily="34" charset="0"/>
                <a:cs typeface="Segoe UI" pitchFamily="34" charset="0"/>
              </a:rPr>
              <a:t>Send_Click</a:t>
            </a:r>
            <a:r>
              <a:rPr lang="en-US" sz="2353" dirty="0">
                <a:solidFill>
                  <a:srgbClr val="002050"/>
                </a:solidFill>
                <a:latin typeface="Consolas" panose="020B0609020204030204" pitchFamily="49" charset="0"/>
                <a:ea typeface="Segoe UI" pitchFamily="34" charset="0"/>
                <a:cs typeface="Segoe UI" pitchFamily="34" charset="0"/>
              </a:rPr>
              <a:t>(object s, </a:t>
            </a:r>
            <a:r>
              <a:rPr lang="en-US" sz="2353" dirty="0" err="1">
                <a:solidFill>
                  <a:srgbClr val="002050"/>
                </a:solidFill>
                <a:latin typeface="Consolas" panose="020B0609020204030204" pitchFamily="49" charset="0"/>
                <a:ea typeface="Segoe UI" pitchFamily="34" charset="0"/>
                <a:cs typeface="Segoe UI" pitchFamily="34" charset="0"/>
              </a:rPr>
              <a:t>EventArgs</a:t>
            </a:r>
            <a:r>
              <a:rPr lang="en-US" sz="2353" dirty="0">
                <a:solidFill>
                  <a:srgbClr val="002050"/>
                </a:solidFill>
                <a:latin typeface="Consolas" panose="020B0609020204030204" pitchFamily="49" charset="0"/>
                <a:ea typeface="Segoe UI" pitchFamily="34" charset="0"/>
                <a:cs typeface="Segoe UI" pitchFamily="34" charset="0"/>
              </a:rPr>
              <a:t> e) {</a:t>
            </a:r>
          </a:p>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  string contact = </a:t>
            </a:r>
            <a:r>
              <a:rPr lang="en-US" sz="2353" dirty="0" err="1">
                <a:solidFill>
                  <a:srgbClr val="002050"/>
                </a:solidFill>
                <a:latin typeface="Consolas" panose="020B0609020204030204" pitchFamily="49" charset="0"/>
                <a:ea typeface="Segoe UI" pitchFamily="34" charset="0"/>
                <a:cs typeface="Segoe UI" pitchFamily="34" charset="0"/>
              </a:rPr>
              <a:t>txtTo.Text</a:t>
            </a:r>
            <a:r>
              <a:rPr lang="en-US" sz="2353" dirty="0">
                <a:solidFill>
                  <a:srgbClr val="002050"/>
                </a:solidFill>
                <a:latin typeface="Consolas" panose="020B0609020204030204" pitchFamily="49" charset="0"/>
                <a:ea typeface="Segoe UI" pitchFamily="34" charset="0"/>
                <a:cs typeface="Segoe UI" pitchFamily="34" charset="0"/>
              </a:rPr>
              <a:t>;</a:t>
            </a:r>
          </a:p>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  string message = </a:t>
            </a:r>
            <a:r>
              <a:rPr lang="en-US" sz="2353" dirty="0" err="1">
                <a:solidFill>
                  <a:srgbClr val="002050"/>
                </a:solidFill>
                <a:latin typeface="Consolas" panose="020B0609020204030204" pitchFamily="49" charset="0"/>
                <a:ea typeface="Segoe UI" pitchFamily="34" charset="0"/>
                <a:cs typeface="Segoe UI" pitchFamily="34" charset="0"/>
              </a:rPr>
              <a:t>txtMessage.Text</a:t>
            </a:r>
            <a:r>
              <a:rPr lang="en-US" sz="2353" dirty="0">
                <a:solidFill>
                  <a:srgbClr val="002050"/>
                </a:solidFill>
                <a:latin typeface="Consolas" panose="020B0609020204030204" pitchFamily="49" charset="0"/>
                <a:ea typeface="Segoe UI" pitchFamily="34" charset="0"/>
                <a:cs typeface="Segoe UI" pitchFamily="34" charset="0"/>
              </a:rPr>
              <a:t>;</a:t>
            </a:r>
          </a:p>
          <a:p>
            <a:pPr defTabSz="914102">
              <a:lnSpc>
                <a:spcPct val="90000"/>
              </a:lnSpc>
            </a:pPr>
            <a:endParaRPr lang="en-US" sz="2353" dirty="0">
              <a:solidFill>
                <a:srgbClr val="002050"/>
              </a:solidFill>
              <a:latin typeface="Consolas" panose="020B0609020204030204" pitchFamily="49" charset="0"/>
              <a:ea typeface="Segoe UI" pitchFamily="34" charset="0"/>
              <a:cs typeface="Segoe UI" pitchFamily="34" charset="0"/>
            </a:endParaRPr>
          </a:p>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  </a:t>
            </a:r>
            <a:r>
              <a:rPr lang="en-US" sz="2353" dirty="0" err="1">
                <a:solidFill>
                  <a:srgbClr val="002050"/>
                </a:solidFill>
                <a:latin typeface="Consolas" panose="020B0609020204030204" pitchFamily="49" charset="0"/>
                <a:ea typeface="Segoe UI" pitchFamily="34" charset="0"/>
                <a:cs typeface="Segoe UI" pitchFamily="34" charset="0"/>
              </a:rPr>
              <a:t>SendMessage</a:t>
            </a:r>
            <a:r>
              <a:rPr lang="en-US" sz="2353" dirty="0">
                <a:solidFill>
                  <a:srgbClr val="002050"/>
                </a:solidFill>
                <a:latin typeface="Consolas" panose="020B0609020204030204" pitchFamily="49" charset="0"/>
                <a:ea typeface="Segoe UI" pitchFamily="34" charset="0"/>
                <a:cs typeface="Segoe UI" pitchFamily="34" charset="0"/>
              </a:rPr>
              <a:t>(contact, message)</a:t>
            </a:r>
          </a:p>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a:t>
            </a:r>
          </a:p>
        </p:txBody>
      </p:sp>
    </p:spTree>
    <p:extLst>
      <p:ext uri="{BB962C8B-B14F-4D97-AF65-F5344CB8AC3E}">
        <p14:creationId xmlns:p14="http://schemas.microsoft.com/office/powerpoint/2010/main" val="3029889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LUIS training best practices</a:t>
            </a:r>
          </a:p>
        </p:txBody>
      </p:sp>
      <p:sp>
        <p:nvSpPr>
          <p:cNvPr id="3" name="Text Placeholder 2"/>
          <p:cNvSpPr>
            <a:spLocks noGrp="1"/>
          </p:cNvSpPr>
          <p:nvPr>
            <p:ph idx="1"/>
          </p:nvPr>
        </p:nvSpPr>
        <p:spPr/>
        <p:txBody>
          <a:bodyPr/>
          <a:lstStyle/>
          <a:p>
            <a:r>
              <a:rPr lang="en-US" dirty="0"/>
              <a:t>More utterances the better</a:t>
            </a:r>
          </a:p>
          <a:p>
            <a:r>
              <a:rPr lang="en-US" dirty="0"/>
              <a:t>Treat it like a closed universe</a:t>
            </a:r>
          </a:p>
          <a:p>
            <a:pPr lvl="1"/>
            <a:r>
              <a:rPr lang="en-US" dirty="0"/>
              <a:t>Don't use LUIS to allow the user to type anything</a:t>
            </a:r>
          </a:p>
          <a:p>
            <a:r>
              <a:rPr lang="en-US" dirty="0"/>
              <a:t>Train up the </a:t>
            </a:r>
            <a:r>
              <a:rPr lang="en-US" b="1" dirty="0"/>
              <a:t>none</a:t>
            </a:r>
            <a:r>
              <a:rPr lang="en-US" dirty="0"/>
              <a:t> intent</a:t>
            </a:r>
          </a:p>
          <a:p>
            <a:r>
              <a:rPr lang="en-US" dirty="0"/>
              <a:t>Use caution with Scorables and </a:t>
            </a:r>
            <a:r>
              <a:rPr lang="en-US" dirty="0" err="1"/>
              <a:t>triggerAction</a:t>
            </a:r>
            <a:endParaRPr lang="en-US" dirty="0"/>
          </a:p>
          <a:p>
            <a:pPr lvl="1"/>
            <a:r>
              <a:rPr lang="en-US" dirty="0"/>
              <a:t>LUIS can accidentally redirect the user</a:t>
            </a:r>
          </a:p>
          <a:p>
            <a:pPr lvl="1"/>
            <a:r>
              <a:rPr lang="en-US" dirty="0"/>
              <a:t>All calls are sent to LUIS</a:t>
            </a:r>
          </a:p>
        </p:txBody>
      </p:sp>
    </p:spTree>
    <p:extLst>
      <p:ext uri="{BB962C8B-B14F-4D97-AF65-F5344CB8AC3E}">
        <p14:creationId xmlns:p14="http://schemas.microsoft.com/office/powerpoint/2010/main" val="272852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356"/>
            <a:ext cx="9859116" cy="2139688"/>
          </a:xfrm>
        </p:spPr>
        <p:txBody>
          <a:bodyPr/>
          <a:lstStyle/>
          <a:p>
            <a:r>
              <a:rPr lang="en-US" dirty="0"/>
              <a:t>Ensuring success with LUIS</a:t>
            </a:r>
          </a:p>
        </p:txBody>
      </p:sp>
    </p:spTree>
    <p:extLst>
      <p:ext uri="{BB962C8B-B14F-4D97-AF65-F5344CB8AC3E}">
        <p14:creationId xmlns:p14="http://schemas.microsoft.com/office/powerpoint/2010/main" val="1814082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4472" y="2457873"/>
            <a:ext cx="9263056" cy="2139688"/>
          </a:xfrm>
        </p:spPr>
        <p:txBody>
          <a:bodyPr/>
          <a:lstStyle/>
          <a:p>
            <a:r>
              <a:rPr lang="en-US" dirty="0"/>
              <a:t>But what about speech?</a:t>
            </a:r>
          </a:p>
        </p:txBody>
      </p:sp>
    </p:spTree>
    <p:extLst>
      <p:ext uri="{BB962C8B-B14F-4D97-AF65-F5344CB8AC3E}">
        <p14:creationId xmlns:p14="http://schemas.microsoft.com/office/powerpoint/2010/main" val="20770950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451522"/>
            <a:ext cx="4795873" cy="1954959"/>
          </a:xfrm>
        </p:spPr>
        <p:txBody>
          <a:bodyPr/>
          <a:lstStyle/>
          <a:p>
            <a:r>
              <a:rPr lang="en-US" dirty="0">
                <a:solidFill>
                  <a:schemeClr val="bg1"/>
                </a:solidFill>
              </a:rPr>
              <a:t>Do you really need speech support?</a:t>
            </a:r>
          </a:p>
        </p:txBody>
      </p:sp>
      <p:pic>
        <p:nvPicPr>
          <p:cNvPr id="4" name="Picture 3" descr="The Persecution and Assassination of Jonathan Chait as Performed by ..."/>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5274277" y="487"/>
            <a:ext cx="9772043" cy="6856716"/>
          </a:xfrm>
          <a:prstGeom prst="rect">
            <a:avLst/>
          </a:prstGeom>
        </p:spPr>
      </p:pic>
    </p:spTree>
    <p:extLst>
      <p:ext uri="{BB962C8B-B14F-4D97-AF65-F5344CB8AC3E}">
        <p14:creationId xmlns:p14="http://schemas.microsoft.com/office/powerpoint/2010/main" val="33195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Speech isn't good for all scenarios</a:t>
            </a:r>
          </a:p>
        </p:txBody>
      </p:sp>
      <p:sp>
        <p:nvSpPr>
          <p:cNvPr id="4" name="Text Placeholder 3"/>
          <p:cNvSpPr>
            <a:spLocks noGrp="1"/>
          </p:cNvSpPr>
          <p:nvPr>
            <p:ph idx="1"/>
          </p:nvPr>
        </p:nvSpPr>
        <p:spPr/>
        <p:txBody>
          <a:bodyPr/>
          <a:lstStyle/>
          <a:p>
            <a:r>
              <a:rPr lang="en-US" dirty="0"/>
              <a:t>Audio quality</a:t>
            </a:r>
          </a:p>
          <a:p>
            <a:r>
              <a:rPr lang="en-US" dirty="0"/>
              <a:t>Location</a:t>
            </a:r>
          </a:p>
          <a:p>
            <a:r>
              <a:rPr lang="en-US" dirty="0"/>
              <a:t>User experience</a:t>
            </a:r>
          </a:p>
        </p:txBody>
      </p:sp>
    </p:spTree>
    <p:extLst>
      <p:ext uri="{BB962C8B-B14F-4D97-AF65-F5344CB8AC3E}">
        <p14:creationId xmlns:p14="http://schemas.microsoft.com/office/powerpoint/2010/main" val="187450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Bing Speech</a:t>
            </a:r>
          </a:p>
        </p:txBody>
      </p:sp>
      <p:sp>
        <p:nvSpPr>
          <p:cNvPr id="3" name="Text Placeholder 2"/>
          <p:cNvSpPr>
            <a:spLocks noGrp="1"/>
          </p:cNvSpPr>
          <p:nvPr>
            <p:ph idx="1"/>
          </p:nvPr>
        </p:nvSpPr>
        <p:spPr/>
        <p:txBody>
          <a:bodyPr/>
          <a:lstStyle/>
          <a:p>
            <a:r>
              <a:rPr lang="en-US" dirty="0"/>
              <a:t>Does speech to text conversions</a:t>
            </a:r>
          </a:p>
          <a:p>
            <a:r>
              <a:rPr lang="en-US" dirty="0"/>
              <a:t>Send the text to LUIS</a:t>
            </a:r>
          </a:p>
          <a:p>
            <a:endParaRPr lang="en-US" dirty="0"/>
          </a:p>
          <a:p>
            <a:r>
              <a:rPr lang="en-US" dirty="0"/>
              <a:t>Genericized conversion</a:t>
            </a:r>
          </a:p>
        </p:txBody>
      </p:sp>
    </p:spTree>
    <p:extLst>
      <p:ext uri="{BB962C8B-B14F-4D97-AF65-F5344CB8AC3E}">
        <p14:creationId xmlns:p14="http://schemas.microsoft.com/office/powerpoint/2010/main" val="224606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Speech Service</a:t>
            </a:r>
          </a:p>
        </p:txBody>
      </p:sp>
      <p:sp>
        <p:nvSpPr>
          <p:cNvPr id="3" name="Text Placeholder 2"/>
          <p:cNvSpPr>
            <a:spLocks noGrp="1"/>
          </p:cNvSpPr>
          <p:nvPr>
            <p:ph idx="1"/>
          </p:nvPr>
        </p:nvSpPr>
        <p:spPr/>
        <p:txBody>
          <a:bodyPr/>
          <a:lstStyle/>
          <a:p>
            <a:r>
              <a:rPr lang="en-US" dirty="0"/>
              <a:t>Custom models</a:t>
            </a:r>
          </a:p>
          <a:p>
            <a:r>
              <a:rPr lang="en-US" dirty="0"/>
              <a:t>Train for your domain</a:t>
            </a:r>
          </a:p>
          <a:p>
            <a:r>
              <a:rPr lang="en-US" dirty="0"/>
              <a:t>Adjust for background noise</a:t>
            </a:r>
          </a:p>
        </p:txBody>
      </p:sp>
    </p:spTree>
    <p:extLst>
      <p:ext uri="{BB962C8B-B14F-4D97-AF65-F5344CB8AC3E}">
        <p14:creationId xmlns:p14="http://schemas.microsoft.com/office/powerpoint/2010/main" val="1186268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24F599-32B8-4EBA-AA46-8A826597154B}"/>
              </a:ext>
            </a:extLst>
          </p:cNvPr>
          <p:cNvSpPr>
            <a:spLocks noGrp="1"/>
          </p:cNvSpPr>
          <p:nvPr>
            <p:ph type="title"/>
          </p:nvPr>
        </p:nvSpPr>
        <p:spPr>
          <a:xfrm>
            <a:off x="269241" y="1186674"/>
            <a:ext cx="9859116" cy="2136222"/>
          </a:xfrm>
        </p:spPr>
        <p:txBody>
          <a:bodyPr/>
          <a:lstStyle/>
          <a:p>
            <a:r>
              <a:rPr lang="en-US" dirty="0"/>
              <a:t>Bing Speech vs</a:t>
            </a:r>
            <a:br>
              <a:rPr lang="en-US" dirty="0"/>
            </a:br>
            <a:r>
              <a:rPr lang="en-US" dirty="0"/>
              <a:t>Custom Speech Service</a:t>
            </a:r>
          </a:p>
        </p:txBody>
      </p:sp>
    </p:spTree>
    <p:extLst>
      <p:ext uri="{BB962C8B-B14F-4D97-AF65-F5344CB8AC3E}">
        <p14:creationId xmlns:p14="http://schemas.microsoft.com/office/powerpoint/2010/main" val="40638162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a:t>
            </a:r>
          </a:p>
        </p:txBody>
      </p:sp>
      <p:sp>
        <p:nvSpPr>
          <p:cNvPr id="3" name="Text Placeholder 2"/>
          <p:cNvSpPr>
            <a:spLocks noGrp="1"/>
          </p:cNvSpPr>
          <p:nvPr>
            <p:ph idx="1"/>
          </p:nvPr>
        </p:nvSpPr>
        <p:spPr/>
        <p:txBody>
          <a:bodyPr/>
          <a:lstStyle/>
          <a:p>
            <a:r>
              <a:rPr lang="en-US" dirty="0"/>
              <a:t>Allow the user to describe their problem</a:t>
            </a:r>
          </a:p>
          <a:p>
            <a:pPr lvl="1"/>
            <a:r>
              <a:rPr lang="en-US" dirty="0"/>
              <a:t>Continue to collect the same data as before</a:t>
            </a:r>
          </a:p>
          <a:p>
            <a:pPr lvl="2"/>
            <a:r>
              <a:rPr lang="en-US" dirty="0"/>
              <a:t>Prompt for missing information</a:t>
            </a:r>
          </a:p>
        </p:txBody>
      </p:sp>
    </p:spTree>
    <p:extLst>
      <p:ext uri="{BB962C8B-B14F-4D97-AF65-F5344CB8AC3E}">
        <p14:creationId xmlns:p14="http://schemas.microsoft.com/office/powerpoint/2010/main" val="290441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84363"/>
            <a:ext cx="12191999" cy="2139688"/>
          </a:xfrm>
        </p:spPr>
        <p:txBody>
          <a:bodyPr/>
          <a:lstStyle/>
          <a:p>
            <a:pPr algn="ctr"/>
            <a:r>
              <a:rPr lang="en-US" dirty="0"/>
              <a:t>Bots are just text-enabled apps</a:t>
            </a:r>
          </a:p>
        </p:txBody>
      </p:sp>
    </p:spTree>
    <p:extLst>
      <p:ext uri="{BB962C8B-B14F-4D97-AF65-F5344CB8AC3E}">
        <p14:creationId xmlns:p14="http://schemas.microsoft.com/office/powerpoint/2010/main" val="19956909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5" y="817450"/>
            <a:ext cx="8343560" cy="1918686"/>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Tell Larry that I'm doing a great job.</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4987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C2C0-8B92-438F-A062-5832CF0D9C30}"/>
              </a:ext>
            </a:extLst>
          </p:cNvPr>
          <p:cNvSpPr>
            <a:spLocks noGrp="1"/>
          </p:cNvSpPr>
          <p:nvPr>
            <p:ph type="title"/>
          </p:nvPr>
        </p:nvSpPr>
        <p:spPr/>
        <p:txBody>
          <a:bodyPr/>
          <a:lstStyle/>
          <a:p>
            <a:endParaRPr lang="en-US"/>
          </a:p>
        </p:txBody>
      </p:sp>
      <p:sp>
        <p:nvSpPr>
          <p:cNvPr id="5" name="Text Placeholder 4"/>
          <p:cNvSpPr>
            <a:spLocks noGrp="1"/>
          </p:cNvSpPr>
          <p:nvPr>
            <p:ph idx="1"/>
          </p:nvPr>
        </p:nvSpPr>
        <p:spPr>
          <a:xfrm>
            <a:off x="1579519" y="3549407"/>
            <a:ext cx="9784080" cy="3422801"/>
          </a:xfrm>
        </p:spPr>
        <p:txBody>
          <a:bodyPr>
            <a:noAutofit/>
          </a:bodyPr>
          <a:lstStyle/>
          <a:p>
            <a:pPr marL="0" indent="0" defTabSz="896214">
              <a:lnSpc>
                <a:spcPct val="100000"/>
              </a:lnSpc>
              <a:spcBef>
                <a:spcPts val="0"/>
              </a:spcBef>
              <a:buNone/>
              <a:defRPr/>
            </a:pPr>
            <a:r>
              <a:rPr lang="en-US" sz="4313" dirty="0" err="1">
                <a:latin typeface="Consolas" panose="020B0609020204030204" pitchFamily="49" charset="0"/>
                <a:ea typeface="Consolas" charset="0"/>
                <a:cs typeface="Consolas" charset="0"/>
              </a:rPr>
              <a:t>SendMessage</a:t>
            </a:r>
            <a:r>
              <a:rPr lang="en-US" sz="4313" dirty="0">
                <a:latin typeface="Consolas" panose="020B0609020204030204" pitchFamily="49" charset="0"/>
              </a:rPr>
              <a:t>(</a:t>
            </a:r>
            <a:r>
              <a:rPr lang="en-US" sz="4313" dirty="0">
                <a:solidFill>
                  <a:srgbClr val="FF8C00"/>
                </a:solidFill>
                <a:latin typeface="Consolas" panose="020B0609020204030204" pitchFamily="49" charset="0"/>
              </a:rPr>
              <a:t>contact</a:t>
            </a:r>
            <a:r>
              <a:rPr lang="en-US" sz="4313" dirty="0">
                <a:latin typeface="Consolas" panose="020B0609020204030204" pitchFamily="49" charset="0"/>
                <a:ea typeface="Consolas" charset="0"/>
                <a:cs typeface="Consolas" charset="0"/>
              </a:rPr>
              <a:t>,</a:t>
            </a:r>
            <a:r>
              <a:rPr lang="en-US" sz="4313" dirty="0">
                <a:latin typeface="Consolas" panose="020B0609020204030204" pitchFamily="49" charset="0"/>
              </a:rPr>
              <a:t> </a:t>
            </a:r>
            <a:r>
              <a:rPr lang="en-US" sz="4313" dirty="0">
                <a:solidFill>
                  <a:srgbClr val="BAD80A"/>
                </a:solidFill>
                <a:latin typeface="Consolas" panose="020B0609020204030204" pitchFamily="49" charset="0"/>
              </a:rPr>
              <a:t>message</a:t>
            </a:r>
            <a:r>
              <a:rPr lang="en-US" sz="4313" dirty="0">
                <a:latin typeface="Consolas" panose="020B0609020204030204" pitchFamily="49" charset="0"/>
                <a:ea typeface="Consolas" charset="0"/>
                <a:cs typeface="Consolas" charset="0"/>
              </a:rPr>
              <a:t>)</a:t>
            </a:r>
          </a:p>
        </p:txBody>
      </p:sp>
      <p:sp>
        <p:nvSpPr>
          <p:cNvPr id="3" name="Text Placeholder 4"/>
          <p:cNvSpPr txBox="1">
            <a:spLocks/>
          </p:cNvSpPr>
          <p:nvPr/>
        </p:nvSpPr>
        <p:spPr>
          <a:xfrm>
            <a:off x="2661753" y="2822723"/>
            <a:ext cx="2375124" cy="84480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214">
              <a:lnSpc>
                <a:spcPct val="100000"/>
              </a:lnSpc>
              <a:spcBef>
                <a:spcPts val="0"/>
              </a:spcBef>
              <a:buSzTx/>
              <a:buNone/>
            </a:pPr>
            <a:r>
              <a:rPr lang="en-US" sz="4313" i="1" dirty="0">
                <a:solidFill>
                  <a:schemeClr val="accent1"/>
                </a:solidFill>
                <a:latin typeface="Segoe Print" charset="0"/>
                <a:ea typeface="Segoe Print" charset="0"/>
                <a:cs typeface="Segoe Print" charset="0"/>
              </a:rPr>
              <a:t>Intent</a:t>
            </a:r>
          </a:p>
        </p:txBody>
      </p:sp>
      <p:sp>
        <p:nvSpPr>
          <p:cNvPr id="4" name="Text Placeholder 4"/>
          <p:cNvSpPr txBox="1">
            <a:spLocks/>
          </p:cNvSpPr>
          <p:nvPr/>
        </p:nvSpPr>
        <p:spPr>
          <a:xfrm>
            <a:off x="6521549" y="2822723"/>
            <a:ext cx="2702727" cy="84480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214">
              <a:lnSpc>
                <a:spcPct val="100000"/>
              </a:lnSpc>
              <a:spcBef>
                <a:spcPts val="0"/>
              </a:spcBef>
              <a:buSzTx/>
              <a:buNone/>
            </a:pPr>
            <a:r>
              <a:rPr lang="en-US" sz="4313" i="1" dirty="0">
                <a:solidFill>
                  <a:schemeClr val="accent1"/>
                </a:solidFill>
                <a:latin typeface="Segoe Print" charset="0"/>
                <a:ea typeface="Segoe Print" charset="0"/>
                <a:cs typeface="Segoe Print" charset="0"/>
              </a:rPr>
              <a:t>Entities</a:t>
            </a:r>
          </a:p>
        </p:txBody>
      </p:sp>
    </p:spTree>
    <p:extLst>
      <p:ext uri="{BB962C8B-B14F-4D97-AF65-F5344CB8AC3E}">
        <p14:creationId xmlns:p14="http://schemas.microsoft.com/office/powerpoint/2010/main" val="13834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3" y="817451"/>
            <a:ext cx="8399312" cy="1951117"/>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Tell </a:t>
            </a:r>
            <a:r>
              <a:rPr lang="en-US" sz="5881" dirty="0">
                <a:solidFill>
                  <a:srgbClr val="FF8C00"/>
                </a:solidFill>
              </a:rPr>
              <a:t>Larry</a:t>
            </a:r>
            <a:r>
              <a:rPr lang="en-US" sz="5881" dirty="0">
                <a:solidFill>
                  <a:srgbClr val="FF0000"/>
                </a:solidFill>
              </a:rPr>
              <a:t> </a:t>
            </a:r>
            <a:r>
              <a:rPr lang="en-US" sz="5881" dirty="0">
                <a:solidFill>
                  <a:schemeClr val="bg1">
                    <a:lumMod val="95000"/>
                  </a:schemeClr>
                </a:solidFill>
              </a:rPr>
              <a:t>that </a:t>
            </a:r>
            <a:r>
              <a:rPr lang="en-US" sz="5881" dirty="0">
                <a:solidFill>
                  <a:srgbClr val="92D050"/>
                </a:solidFill>
              </a:rPr>
              <a:t>I'm doing a great job</a:t>
            </a:r>
            <a:r>
              <a:rPr lang="en-US" sz="5881" dirty="0">
                <a:solidFill>
                  <a:schemeClr val="bg1">
                    <a:lumMod val="95000"/>
                  </a:schemeClr>
                </a:solidFill>
              </a:rPr>
              <a:t>.</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2" name="Rectangle 1"/>
          <p:cNvSpPr/>
          <p:nvPr/>
        </p:nvSpPr>
        <p:spPr>
          <a:xfrm>
            <a:off x="343941" y="5334727"/>
            <a:ext cx="11469239" cy="603453"/>
          </a:xfrm>
          <a:prstGeom prst="rect">
            <a:avLst/>
          </a:prstGeom>
        </p:spPr>
        <p:txBody>
          <a:bodyPr wrap="square">
            <a:spAutoFit/>
          </a:bodyPr>
          <a:lstStyle/>
          <a:p>
            <a:pPr algn="ctr" defTabSz="896214">
              <a:defRPr/>
            </a:pPr>
            <a:r>
              <a:rPr lang="en-US" sz="3333" dirty="0" err="1">
                <a:solidFill>
                  <a:schemeClr val="bg1"/>
                </a:solidFill>
                <a:latin typeface="Consolas" charset="0"/>
                <a:ea typeface="Consolas" charset="0"/>
                <a:cs typeface="Consolas" charset="0"/>
              </a:rPr>
              <a:t>SendMessage</a:t>
            </a:r>
            <a:r>
              <a:rPr lang="en-US" sz="3333" dirty="0">
                <a:solidFill>
                  <a:schemeClr val="bg1"/>
                </a:solidFill>
                <a:latin typeface="Consolas" charset="0"/>
                <a:ea typeface="Consolas" charset="0"/>
                <a:cs typeface="Consolas" charset="0"/>
              </a:rPr>
              <a:t>(</a:t>
            </a:r>
            <a:r>
              <a:rPr lang="en-US" sz="3333" dirty="0">
                <a:solidFill>
                  <a:srgbClr val="FF8C00"/>
                </a:solidFill>
                <a:latin typeface="Consolas" charset="0"/>
                <a:ea typeface="Consolas" charset="0"/>
                <a:cs typeface="Consolas" charset="0"/>
              </a:rPr>
              <a:t>"Larry"</a:t>
            </a:r>
            <a:r>
              <a:rPr lang="en-US" sz="3333" dirty="0">
                <a:solidFill>
                  <a:schemeClr val="bg1"/>
                </a:solidFill>
                <a:latin typeface="Consolas" charset="0"/>
                <a:ea typeface="Consolas" charset="0"/>
                <a:cs typeface="Consolas" charset="0"/>
              </a:rPr>
              <a:t>,</a:t>
            </a:r>
            <a:r>
              <a:rPr lang="en-US" sz="3333" dirty="0">
                <a:solidFill>
                  <a:schemeClr val="bg1"/>
                </a:solidFill>
                <a:latin typeface="Consolas" charset="0"/>
              </a:rPr>
              <a:t> </a:t>
            </a:r>
            <a:r>
              <a:rPr lang="en-US" sz="3333" dirty="0">
                <a:solidFill>
                  <a:srgbClr val="00B050"/>
                </a:solidFill>
                <a:latin typeface="Consolas" charset="0"/>
                <a:ea typeface="Consolas" charset="0"/>
                <a:cs typeface="Consolas" charset="0"/>
              </a:rPr>
              <a:t>"I'm doing a great job"</a:t>
            </a:r>
            <a:r>
              <a:rPr lang="en-US" sz="3333"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162950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3" y="817450"/>
            <a:ext cx="8399312" cy="1104151"/>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Send a text to </a:t>
            </a:r>
            <a:r>
              <a:rPr lang="en-US" sz="5881" dirty="0">
                <a:solidFill>
                  <a:srgbClr val="FF8C00"/>
                </a:solidFill>
              </a:rPr>
              <a:t>Larry</a:t>
            </a:r>
            <a:r>
              <a:rPr lang="en-US" sz="5881" dirty="0">
                <a:solidFill>
                  <a:schemeClr val="bg1">
                    <a:lumMod val="95000"/>
                  </a:schemeClr>
                </a:solidFill>
              </a:rPr>
              <a:t>.</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10" name="Rectangle 9">
            <a:extLst>
              <a:ext uri="{FF2B5EF4-FFF2-40B4-BE49-F238E27FC236}">
                <a16:creationId xmlns:a16="http://schemas.microsoft.com/office/drawing/2014/main" id="{C1D1CC92-D096-483D-A1B4-158677FF6D06}"/>
              </a:ext>
            </a:extLst>
          </p:cNvPr>
          <p:cNvSpPr/>
          <p:nvPr/>
        </p:nvSpPr>
        <p:spPr>
          <a:xfrm>
            <a:off x="343941" y="5334727"/>
            <a:ext cx="11469239" cy="603453"/>
          </a:xfrm>
          <a:prstGeom prst="rect">
            <a:avLst/>
          </a:prstGeom>
        </p:spPr>
        <p:txBody>
          <a:bodyPr wrap="square">
            <a:spAutoFit/>
          </a:bodyPr>
          <a:lstStyle/>
          <a:p>
            <a:pPr algn="ctr" defTabSz="896214">
              <a:defRPr/>
            </a:pPr>
            <a:r>
              <a:rPr lang="en-US" sz="3333" dirty="0" err="1">
                <a:solidFill>
                  <a:schemeClr val="bg1"/>
                </a:solidFill>
                <a:latin typeface="Consolas" charset="0"/>
                <a:ea typeface="Consolas" charset="0"/>
                <a:cs typeface="Consolas" charset="0"/>
              </a:rPr>
              <a:t>SendMessage</a:t>
            </a:r>
            <a:r>
              <a:rPr lang="en-US" sz="3333" dirty="0">
                <a:solidFill>
                  <a:schemeClr val="bg1"/>
                </a:solidFill>
                <a:latin typeface="Consolas" charset="0"/>
                <a:ea typeface="Consolas" charset="0"/>
                <a:cs typeface="Consolas" charset="0"/>
              </a:rPr>
              <a:t>(</a:t>
            </a:r>
            <a:r>
              <a:rPr lang="en-US" sz="3333" dirty="0">
                <a:solidFill>
                  <a:srgbClr val="FF8C00"/>
                </a:solidFill>
                <a:latin typeface="Consolas" charset="0"/>
                <a:ea typeface="Consolas" charset="0"/>
                <a:cs typeface="Consolas" charset="0"/>
              </a:rPr>
              <a:t>"Larry"</a:t>
            </a:r>
            <a:r>
              <a:rPr lang="en-US" sz="3333" dirty="0">
                <a:solidFill>
                  <a:schemeClr val="bg1"/>
                </a:solidFill>
                <a:latin typeface="Consolas" charset="0"/>
                <a:ea typeface="Consolas" charset="0"/>
                <a:cs typeface="Consolas" charset="0"/>
              </a:rPr>
              <a:t>,</a:t>
            </a:r>
            <a:r>
              <a:rPr lang="en-US" sz="3333" dirty="0">
                <a:solidFill>
                  <a:schemeClr val="bg1"/>
                </a:solidFill>
                <a:latin typeface="Consolas" charset="0"/>
              </a:rPr>
              <a:t> </a:t>
            </a:r>
            <a:r>
              <a:rPr lang="en-US" sz="3333" i="1" dirty="0">
                <a:solidFill>
                  <a:srgbClr val="00B050"/>
                </a:solidFill>
                <a:latin typeface="Consolas" charset="0"/>
                <a:ea typeface="Consolas" charset="0"/>
                <a:cs typeface="Consolas" charset="0"/>
              </a:rPr>
              <a:t>null</a:t>
            </a:r>
            <a:r>
              <a:rPr lang="en-US" sz="3333"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342777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3" y="817450"/>
            <a:ext cx="8399312" cy="1918686"/>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Send a message saying </a:t>
            </a:r>
            <a:r>
              <a:rPr lang="en-US" sz="5881" dirty="0">
                <a:solidFill>
                  <a:srgbClr val="92D050"/>
                </a:solidFill>
              </a:rPr>
              <a:t>I'm doing a great job</a:t>
            </a:r>
            <a:r>
              <a:rPr lang="en-US" sz="5881" dirty="0">
                <a:solidFill>
                  <a:schemeClr val="bg1">
                    <a:lumMod val="95000"/>
                  </a:schemeClr>
                </a:solidFill>
              </a:rPr>
              <a:t>.</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9" name="Rectangle 8">
            <a:extLst>
              <a:ext uri="{FF2B5EF4-FFF2-40B4-BE49-F238E27FC236}">
                <a16:creationId xmlns:a16="http://schemas.microsoft.com/office/drawing/2014/main" id="{B05957FF-A2EA-491D-A587-339C0DDA36C0}"/>
              </a:ext>
            </a:extLst>
          </p:cNvPr>
          <p:cNvSpPr/>
          <p:nvPr/>
        </p:nvSpPr>
        <p:spPr>
          <a:xfrm>
            <a:off x="343941" y="5334727"/>
            <a:ext cx="11469239" cy="603453"/>
          </a:xfrm>
          <a:prstGeom prst="rect">
            <a:avLst/>
          </a:prstGeom>
        </p:spPr>
        <p:txBody>
          <a:bodyPr wrap="square">
            <a:spAutoFit/>
          </a:bodyPr>
          <a:lstStyle/>
          <a:p>
            <a:pPr algn="ctr" defTabSz="896214">
              <a:defRPr/>
            </a:pPr>
            <a:r>
              <a:rPr lang="en-US" sz="3333" dirty="0" err="1">
                <a:solidFill>
                  <a:schemeClr val="bg1"/>
                </a:solidFill>
                <a:latin typeface="Consolas" charset="0"/>
                <a:ea typeface="Consolas" charset="0"/>
                <a:cs typeface="Consolas" charset="0"/>
              </a:rPr>
              <a:t>SendMessage</a:t>
            </a:r>
            <a:r>
              <a:rPr lang="en-US" sz="3333" dirty="0">
                <a:solidFill>
                  <a:schemeClr val="bg1"/>
                </a:solidFill>
                <a:latin typeface="Consolas" charset="0"/>
                <a:ea typeface="Consolas" charset="0"/>
                <a:cs typeface="Consolas" charset="0"/>
              </a:rPr>
              <a:t>(</a:t>
            </a:r>
            <a:r>
              <a:rPr lang="en-US" sz="3333" i="1" dirty="0">
                <a:solidFill>
                  <a:srgbClr val="FF8C00"/>
                </a:solidFill>
                <a:latin typeface="Consolas" charset="0"/>
                <a:ea typeface="Consolas" charset="0"/>
                <a:cs typeface="Consolas" charset="0"/>
              </a:rPr>
              <a:t>null</a:t>
            </a:r>
            <a:r>
              <a:rPr lang="en-US" sz="3333" dirty="0">
                <a:solidFill>
                  <a:schemeClr val="bg1"/>
                </a:solidFill>
                <a:latin typeface="Consolas" charset="0"/>
                <a:ea typeface="Consolas" charset="0"/>
                <a:cs typeface="Consolas" charset="0"/>
              </a:rPr>
              <a:t>,</a:t>
            </a:r>
            <a:r>
              <a:rPr lang="en-US" sz="3333" dirty="0">
                <a:solidFill>
                  <a:schemeClr val="bg1"/>
                </a:solidFill>
                <a:latin typeface="Consolas" charset="0"/>
              </a:rPr>
              <a:t> </a:t>
            </a:r>
            <a:r>
              <a:rPr lang="en-US" sz="3333" dirty="0">
                <a:solidFill>
                  <a:srgbClr val="00B050"/>
                </a:solidFill>
                <a:latin typeface="Consolas" charset="0"/>
                <a:ea typeface="Consolas" charset="0"/>
                <a:cs typeface="Consolas" charset="0"/>
              </a:rPr>
              <a:t>"I'm doing a great job"</a:t>
            </a:r>
            <a:r>
              <a:rPr lang="en-US" sz="3333"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154924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3" y="817450"/>
            <a:ext cx="8399312" cy="1104151"/>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Send a message.</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9" name="Rectangle 8">
            <a:extLst>
              <a:ext uri="{FF2B5EF4-FFF2-40B4-BE49-F238E27FC236}">
                <a16:creationId xmlns:a16="http://schemas.microsoft.com/office/drawing/2014/main" id="{B7CCDAC8-BD4E-4777-A5C1-D6F3EC88DE6B}"/>
              </a:ext>
            </a:extLst>
          </p:cNvPr>
          <p:cNvSpPr/>
          <p:nvPr/>
        </p:nvSpPr>
        <p:spPr>
          <a:xfrm>
            <a:off x="496341" y="5487127"/>
            <a:ext cx="11469239" cy="603453"/>
          </a:xfrm>
          <a:prstGeom prst="rect">
            <a:avLst/>
          </a:prstGeom>
        </p:spPr>
        <p:txBody>
          <a:bodyPr wrap="square">
            <a:spAutoFit/>
          </a:bodyPr>
          <a:lstStyle/>
          <a:p>
            <a:pPr algn="ctr" defTabSz="896214">
              <a:defRPr/>
            </a:pPr>
            <a:r>
              <a:rPr lang="en-US" sz="3333" dirty="0" err="1">
                <a:solidFill>
                  <a:schemeClr val="bg1"/>
                </a:solidFill>
                <a:latin typeface="Consolas" charset="0"/>
                <a:ea typeface="Consolas" charset="0"/>
                <a:cs typeface="Consolas" charset="0"/>
              </a:rPr>
              <a:t>SendMessage</a:t>
            </a:r>
            <a:r>
              <a:rPr lang="en-US" sz="3333" dirty="0">
                <a:solidFill>
                  <a:schemeClr val="bg1"/>
                </a:solidFill>
                <a:latin typeface="Consolas" charset="0"/>
                <a:ea typeface="Consolas" charset="0"/>
                <a:cs typeface="Consolas" charset="0"/>
              </a:rPr>
              <a:t>(</a:t>
            </a:r>
            <a:r>
              <a:rPr lang="en-US" sz="3333" i="1" dirty="0">
                <a:solidFill>
                  <a:srgbClr val="FF8C00"/>
                </a:solidFill>
                <a:latin typeface="Consolas" charset="0"/>
                <a:ea typeface="Consolas" charset="0"/>
                <a:cs typeface="Consolas" charset="0"/>
              </a:rPr>
              <a:t>null</a:t>
            </a:r>
            <a:r>
              <a:rPr lang="en-US" sz="3333" dirty="0">
                <a:solidFill>
                  <a:schemeClr val="bg1"/>
                </a:solidFill>
                <a:latin typeface="Consolas" charset="0"/>
                <a:ea typeface="Consolas" charset="0"/>
                <a:cs typeface="Consolas" charset="0"/>
              </a:rPr>
              <a:t>,</a:t>
            </a:r>
            <a:r>
              <a:rPr lang="en-US" sz="3333" dirty="0">
                <a:solidFill>
                  <a:schemeClr val="bg1"/>
                </a:solidFill>
                <a:latin typeface="Consolas" charset="0"/>
              </a:rPr>
              <a:t> </a:t>
            </a:r>
            <a:r>
              <a:rPr lang="en-US" sz="3333" i="1" dirty="0">
                <a:solidFill>
                  <a:srgbClr val="00B050"/>
                </a:solidFill>
                <a:latin typeface="Consolas" charset="0"/>
                <a:ea typeface="Consolas" charset="0"/>
                <a:cs typeface="Consolas" charset="0"/>
              </a:rPr>
              <a:t>null</a:t>
            </a:r>
            <a:r>
              <a:rPr lang="en-US" sz="3333"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104490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 Template - Operation M.A.X" id="{26C138CD-2B10-D846-A6BF-842154CA0E0E}" vid="{28FA5003-8EED-E44A-9BB0-36D3A0363C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fb22c541-ded0-47fa-8877-83a4c2d16227" Revision="1" Stencil="7276b9ef-3953-4dce-a89b-ed85f20b8b93" StencilVersion="1.0"/>
</Control>
</file>

<file path=customXml/item5.xml><?xml version="1.0" encoding="utf-8"?>
<Control xmlns="http://schemas.microsoft.com/VisualStudio/2011/storyboarding/control">
  <Id Name="d69996e1-3d61-4686-9b63-f1b855c596ab" Revision="1" Stencil="7276b9ef-3953-4dce-a89b-ed85f20b8b93" StencilVersion="1.0"/>
</Control>
</file>

<file path=customXml/itemProps1.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3.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4.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5.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592</TotalTime>
  <Words>749</Words>
  <Application>Microsoft Office PowerPoint</Application>
  <PresentationFormat>Widescreen</PresentationFormat>
  <Paragraphs>136</Paragraphs>
  <Slides>29</Slides>
  <Notes>6</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Calibri</vt:lpstr>
      <vt:lpstr>Calibri Light</vt:lpstr>
      <vt:lpstr>Consolas</vt:lpstr>
      <vt:lpstr>Lucida Console</vt:lpstr>
      <vt:lpstr>Segoe Print</vt:lpstr>
      <vt:lpstr>Segoe UI</vt:lpstr>
      <vt:lpstr>Segoe UI Light</vt:lpstr>
      <vt:lpstr>Segoe UI Semibold</vt:lpstr>
      <vt:lpstr>Segoe UI Semilight</vt:lpstr>
      <vt:lpstr>Times New Roman</vt:lpstr>
      <vt:lpstr>Office Theme</vt:lpstr>
      <vt:lpstr>Natural language processing</vt:lpstr>
      <vt:lpstr>PowerPoint Presentation</vt:lpstr>
      <vt:lpstr>Bots are just text-enabled apps</vt:lpstr>
      <vt:lpstr>PowerPoint Presentation</vt:lpstr>
      <vt:lpstr>PowerPoint Presentation</vt:lpstr>
      <vt:lpstr>PowerPoint Presentation</vt:lpstr>
      <vt:lpstr>PowerPoint Presentation</vt:lpstr>
      <vt:lpstr>PowerPoint Presentation</vt:lpstr>
      <vt:lpstr>PowerPoint Presentation</vt:lpstr>
      <vt:lpstr>LUIS and Bots </vt:lpstr>
      <vt:lpstr>Training LUIS</vt:lpstr>
      <vt:lpstr>Improving LUIS</vt:lpstr>
      <vt:lpstr>Programming LUIS</vt:lpstr>
      <vt:lpstr>Adding Entities</vt:lpstr>
      <vt:lpstr>Features</vt:lpstr>
      <vt:lpstr>Enhancing a model</vt:lpstr>
      <vt:lpstr>Overuse of natural language processing</vt:lpstr>
      <vt:lpstr>Uncanny valley</vt:lpstr>
      <vt:lpstr>Impact of the uncanny valley when building bots</vt:lpstr>
      <vt:lpstr>LUIS training best practices</vt:lpstr>
      <vt:lpstr>Ensuring success with LUIS</vt:lpstr>
      <vt:lpstr>But what about speech?</vt:lpstr>
      <vt:lpstr>Do you really need speech support?</vt:lpstr>
      <vt:lpstr>Speech isn't good for all scenarios</vt:lpstr>
      <vt:lpstr>Bing Speech</vt:lpstr>
      <vt:lpstr>Custom Speech Service</vt:lpstr>
      <vt:lpstr>Bing Speech vs Custom Speech Service</vt:lpstr>
      <vt:lpstr>Your turn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REMOTE RESUPPLY</dc:title>
  <dc:creator>Albert Lewis (US)</dc:creator>
  <cp:lastModifiedBy>Mickey MacDonald</cp:lastModifiedBy>
  <cp:revision>6</cp:revision>
  <dcterms:created xsi:type="dcterms:W3CDTF">2017-05-31T21:46:08Z</dcterms:created>
  <dcterms:modified xsi:type="dcterms:W3CDTF">2017-09-24T10:53:08Z</dcterms:modified>
</cp:coreProperties>
</file>